
<file path=[Content_Types].xml><?xml version="1.0" encoding="utf-8"?>
<Types xmlns="http://schemas.openxmlformats.org/package/2006/content-types">
  <Default Extension="emf" ContentType="image/x-emf"/>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autoCompressPictures="0">
  <p:sldMasterIdLst>
    <p:sldMasterId id="2147483648" r:id="rId1"/>
  </p:sldMasterIdLst>
  <p:notesMasterIdLst>
    <p:notesMasterId r:id="rId20"/>
  </p:notesMasterIdLst>
  <p:sldIdLst>
    <p:sldId id="278" r:id="rId2"/>
    <p:sldId id="279" r:id="rId3"/>
    <p:sldId id="258" r:id="rId4"/>
    <p:sldId id="259" r:id="rId5"/>
    <p:sldId id="260" r:id="rId6"/>
    <p:sldId id="261" r:id="rId7"/>
    <p:sldId id="262" r:id="rId8"/>
    <p:sldId id="267" r:id="rId9"/>
    <p:sldId id="264" r:id="rId10"/>
    <p:sldId id="263" r:id="rId11"/>
    <p:sldId id="268" r:id="rId12"/>
    <p:sldId id="269" r:id="rId13"/>
    <p:sldId id="270" r:id="rId14"/>
    <p:sldId id="271" r:id="rId15"/>
    <p:sldId id="272" r:id="rId16"/>
    <p:sldId id="273" r:id="rId17"/>
    <p:sldId id="274" r:id="rId18"/>
    <p:sldId id="275" r:id="rId19"/>
  </p:sldIdLst>
  <p:sldSz cx="24384000" cy="13716000"/>
  <p:notesSz cx="6858000" cy="9144000"/>
  <p:embeddedFontLst>
    <p:embeddedFont>
      <p:font typeface="Space Grotesk" pitchFamily="2" charset="77"/>
      <p:regular r:id="rId21"/>
      <p:bold r:id="rId22"/>
    </p:embeddedFont>
    <p:embeddedFont>
      <p:font typeface="Space Grotesk Light" pitchFamily="2" charset="77"/>
      <p:regular r:id="rId23"/>
    </p:embeddedFont>
    <p:embeddedFont>
      <p:font typeface="Space Grotesk Medium" pitchFamily="2" charset="77"/>
      <p:regular r:id="rId24"/>
    </p:embeddedFont>
    <p:embeddedFont>
      <p:font typeface="Space Mono" panose="02000509040000020004" pitchFamily="49" charset="77"/>
      <p:regular r:id="rId25"/>
      <p:bold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9" roundtripDataSignature="AMtx7mgfhmWPb+31jO/+7pv8ZmUMiTo4y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31313"/>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665"/>
    <p:restoredTop sz="90000"/>
  </p:normalViewPr>
  <p:slideViewPr>
    <p:cSldViewPr snapToGrid="0">
      <p:cViewPr varScale="1">
        <p:scale>
          <a:sx n="55" d="100"/>
          <a:sy n="55" d="100"/>
        </p:scale>
        <p:origin x="1312" y="208"/>
      </p:cViewPr>
      <p:guideLst/>
    </p:cSldViewPr>
  </p:slideViewPr>
  <p:outlineViewPr>
    <p:cViewPr>
      <p:scale>
        <a:sx n="33" d="100"/>
        <a:sy n="33" d="100"/>
      </p:scale>
      <p:origin x="0" y="0"/>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30"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457200" marR="0" lvl="0" indent="-298450" algn="l" defTabSz="914400" rtl="0" eaLnBrk="1" fontAlgn="auto" latinLnBrk="0" hangingPunct="1">
              <a:lnSpc>
                <a:spcPct val="100000"/>
              </a:lnSpc>
              <a:spcBef>
                <a:spcPts val="0"/>
              </a:spcBef>
              <a:spcAft>
                <a:spcPts val="0"/>
              </a:spcAft>
              <a:buClr>
                <a:srgbClr val="000000"/>
              </a:buClr>
              <a:buSzPts val="1100"/>
              <a:buFont typeface="Arial"/>
              <a:buChar char="●"/>
              <a:tabLst/>
              <a:defRPr/>
            </a:pPr>
            <a:r>
              <a:rPr lang="en-US" dirty="0"/>
              <a:t>You can use this slide to replace the image for one about your </a:t>
            </a:r>
            <a:r>
              <a:rPr lang="en-US" dirty="0" err="1"/>
              <a:t>provotyping</a:t>
            </a:r>
            <a:r>
              <a:rPr lang="en-US" dirty="0"/>
              <a:t> case. You can choose either use our yellow or dark teal colors.</a:t>
            </a:r>
          </a:p>
          <a:p>
            <a:endParaRPr lang="en-US" dirty="0"/>
          </a:p>
        </p:txBody>
      </p:sp>
    </p:spTree>
    <p:extLst>
      <p:ext uri="{BB962C8B-B14F-4D97-AF65-F5344CB8AC3E}">
        <p14:creationId xmlns:p14="http://schemas.microsoft.com/office/powerpoint/2010/main" val="28314390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lvl="0"/>
            <a:r>
              <a:rPr lang="en-GB" sz="1100" kern="100" dirty="0">
                <a:effectLst/>
                <a:latin typeface="Space Grotesk" pitchFamily="2" charset="77"/>
                <a:ea typeface="Aptos" panose="020B0004020202020204" pitchFamily="34" charset="0"/>
                <a:cs typeface="Times New Roman" panose="02020603050405020304" pitchFamily="18" charset="0"/>
              </a:rPr>
              <a:t>In Norway, we are sacrificing at least 79 such square meters per minute…</a:t>
            </a:r>
          </a:p>
          <a:p>
            <a:pPr lvl="0"/>
            <a:endParaRPr lang="en-GB" sz="1100" kern="100" dirty="0">
              <a:effectLst/>
              <a:latin typeface="Space Grotesk" pitchFamily="2" charset="77"/>
              <a:ea typeface="Aptos" panose="020B0004020202020204" pitchFamily="34" charset="0"/>
              <a:cs typeface="Times New Roman" panose="02020603050405020304" pitchFamily="18" charset="0"/>
            </a:endParaRPr>
          </a:p>
          <a:p>
            <a:pPr lvl="0"/>
            <a:r>
              <a:rPr lang="en-GB" sz="1100" kern="100" dirty="0">
                <a:effectLst/>
                <a:latin typeface="Space Grotesk" pitchFamily="2" charset="77"/>
                <a:ea typeface="Aptos" panose="020B0004020202020204" pitchFamily="34" charset="0"/>
                <a:cs typeface="Times New Roman" panose="02020603050405020304" pitchFamily="18" charset="0"/>
              </a:rPr>
              <a:t>The encroachments on nature are not part of any overarching plan. There is no nature budget in Norway, no proper accounting. Each municipality says yes or no. It's simple…</a:t>
            </a:r>
          </a:p>
          <a:p>
            <a:pPr lvl="0"/>
            <a:endParaRPr lang="en-GB" sz="1100" kern="100" dirty="0">
              <a:effectLst/>
              <a:latin typeface="Space Grotesk" pitchFamily="2" charset="77"/>
              <a:ea typeface="Aptos" panose="020B0004020202020204" pitchFamily="34" charset="0"/>
              <a:cs typeface="Times New Roman" panose="02020603050405020304" pitchFamily="18" charset="0"/>
            </a:endParaRPr>
          </a:p>
          <a:p>
            <a:r>
              <a:rPr lang="en-GB" sz="1100" kern="100" dirty="0">
                <a:latin typeface="Space Grotesk" pitchFamily="2" charset="77"/>
                <a:ea typeface="Aptos" panose="020B0004020202020204" pitchFamily="34" charset="0"/>
                <a:cs typeface="Times New Roman" panose="02020603050405020304" pitchFamily="18" charset="0"/>
              </a:rPr>
              <a:t>Many of these projects go completely unnoticed.</a:t>
            </a:r>
          </a:p>
          <a:p>
            <a:pPr lvl="0"/>
            <a:endParaRPr lang="en-GB" sz="1100" kern="100" dirty="0">
              <a:effectLst/>
              <a:latin typeface="Space Grotesk" pitchFamily="2" charset="77"/>
              <a:ea typeface="Aptos" panose="020B0004020202020204" pitchFamily="34" charset="0"/>
              <a:cs typeface="Times New Roman" panose="02020603050405020304" pitchFamily="18" charset="0"/>
            </a:endParaRPr>
          </a:p>
          <a:p>
            <a:pPr lvl="0"/>
            <a:r>
              <a:rPr lang="en-GB" sz="1100" kern="100" dirty="0">
                <a:effectLst/>
                <a:latin typeface="Space Grotesk" pitchFamily="2" charset="77"/>
                <a:ea typeface="Aptos" panose="020B0004020202020204" pitchFamily="34" charset="0"/>
                <a:cs typeface="Times New Roman" panose="02020603050405020304" pitchFamily="18" charset="0"/>
              </a:rPr>
              <a:t>How is it that we continue to sacrifice natural areas we have agreed to preserve? What happens in the Municipalities when these decisions are made? And where is the Norwegian people in these processes?</a:t>
            </a:r>
          </a:p>
          <a:p>
            <a:pPr lvl="0"/>
            <a:endParaRPr lang="en-GB" sz="1100" kern="100" dirty="0">
              <a:effectLst/>
              <a:latin typeface="Space Grotesk" pitchFamily="2" charset="77"/>
              <a:ea typeface="Aptos" panose="020B0004020202020204" pitchFamily="34" charset="0"/>
              <a:cs typeface="Times New Roman" panose="02020603050405020304" pitchFamily="18" charset="0"/>
            </a:endParaRPr>
          </a:p>
          <a:p>
            <a:r>
              <a:rPr lang="en-GB" sz="1100" kern="100" dirty="0">
                <a:effectLst/>
                <a:latin typeface="Space Grotesk" pitchFamily="2" charset="77"/>
                <a:ea typeface="Aptos" panose="020B0004020202020204" pitchFamily="34" charset="0"/>
                <a:cs typeface="Times New Roman" panose="02020603050405020304" pitchFamily="18" charset="0"/>
              </a:rPr>
              <a:t>We will look at an ongoing decision-making process for such a nature area in a completely ordinary Norwegian municipality. The case description is based on official documents, media articles and interviews with the official case handlers and citizens. </a:t>
            </a:r>
          </a:p>
          <a:p>
            <a:endParaRPr lang="en-NO"/>
          </a:p>
          <a:p>
            <a:pPr marL="0" lvl="0" indent="0" algn="l" rtl="0">
              <a:spcBef>
                <a:spcPts val="0"/>
              </a:spcBef>
              <a:spcAft>
                <a:spcPts val="0"/>
              </a:spcAft>
              <a:buNone/>
            </a:pPr>
            <a:endParaRPr dirty="0"/>
          </a:p>
        </p:txBody>
      </p:sp>
      <p:sp>
        <p:nvSpPr>
          <p:cNvPr id="136" name="Google Shape;13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This is Fuglmyra/Steintrøa in Trondheim. Here, there is forest, a bog, and wetlands. Fuglmyra has a rich diversity of fauna and flora, including endangered species. Thousands of people use the area, including the elderly, younger people, and families with children. School classes and kindergartens regularly use the area to promote enjoyment of nature and knowledge about it.</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11</a:t>
            </a:fld>
            <a:endParaRPr lang="en-NO"/>
          </a:p>
        </p:txBody>
      </p:sp>
    </p:spTree>
    <p:extLst>
      <p:ext uri="{BB962C8B-B14F-4D97-AF65-F5344CB8AC3E}">
        <p14:creationId xmlns:p14="http://schemas.microsoft.com/office/powerpoint/2010/main" val="198567756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algn="l"/>
            <a:r>
              <a:rPr lang="en-GB" sz="1100" u="none" strike="noStrike" dirty="0">
                <a:solidFill>
                  <a:srgbClr val="0D0D0D"/>
                </a:solidFill>
                <a:effectLst/>
                <a:latin typeface="Space Grotesk Light" pitchFamily="2" charset="77"/>
              </a:rPr>
              <a:t>The idea comes from local sports associations, especially ski clubs, who want an easily accessible facility with a clubhouse and ski arena. They also wanted to lay tracks for roller skiing off season. </a:t>
            </a:r>
          </a:p>
          <a:p>
            <a:pPr algn="l"/>
            <a:endParaRPr lang="en-GB" sz="1100" u="none" strike="noStrike" dirty="0">
              <a:solidFill>
                <a:srgbClr val="0D0D0D"/>
              </a:solidFill>
              <a:effectLst/>
              <a:latin typeface="Space Grotesk Light" pitchFamily="2" charset="77"/>
            </a:endParaRPr>
          </a:p>
          <a:p>
            <a:r>
              <a:rPr lang="en-GB" sz="1100" dirty="0">
                <a:solidFill>
                  <a:srgbClr val="0D0D0D"/>
                </a:solidFill>
                <a:latin typeface="Space Grotesk Light" pitchFamily="2" charset="77"/>
              </a:rPr>
              <a:t>The municipality commissioned an environmental impact assessment (EIA) that was conducted by a consulting firm.</a:t>
            </a:r>
          </a:p>
          <a:p>
            <a:endParaRPr lang="en-GB" sz="1100" dirty="0">
              <a:solidFill>
                <a:srgbClr val="0D0D0D"/>
              </a:solidFill>
              <a:latin typeface="Space Grotesk Light" pitchFamily="2" charset="77"/>
            </a:endParaRPr>
          </a:p>
          <a:p>
            <a:pPr algn="l"/>
            <a:r>
              <a:rPr lang="en-GB" sz="1100" u="none" strike="noStrike" dirty="0">
                <a:solidFill>
                  <a:srgbClr val="0D0D0D"/>
                </a:solidFill>
                <a:effectLst/>
                <a:latin typeface="Space Grotesk Light" pitchFamily="2" charset="77"/>
              </a:rPr>
              <a:t>There are international agreements to preserve wetlands, both as habitats for plants and animals, and to avoid methane emissions. Wetlands store CO2. Yet, this building process was almost completely unnoticed. Why?</a:t>
            </a:r>
          </a:p>
          <a:p>
            <a:pPr algn="l"/>
            <a:endParaRPr lang="en-GB" sz="1100" u="none" strike="noStrike" dirty="0">
              <a:solidFill>
                <a:srgbClr val="0D0D0D"/>
              </a:solidFill>
              <a:effectLst/>
              <a:latin typeface="Space Grotesk Light" pitchFamily="2" charset="77"/>
            </a:endParaRPr>
          </a:p>
          <a:p>
            <a:pPr algn="l"/>
            <a:r>
              <a:rPr lang="en-GB" sz="1100" u="none" strike="noStrike" dirty="0">
                <a:solidFill>
                  <a:srgbClr val="0D0D0D"/>
                </a:solidFill>
                <a:effectLst/>
                <a:latin typeface="Space Grotesk Light" pitchFamily="2" charset="77"/>
              </a:rPr>
              <a:t>Since there are no direct neighbours </a:t>
            </a:r>
            <a:r>
              <a:rPr lang="en-GB" sz="1100" dirty="0">
                <a:solidFill>
                  <a:srgbClr val="0D0D0D"/>
                </a:solidFill>
                <a:latin typeface="Space Grotesk Light" pitchFamily="2" charset="77"/>
              </a:rPr>
              <a:t>to</a:t>
            </a:r>
            <a:r>
              <a:rPr lang="en-GB" sz="1100" u="none" strike="noStrike" dirty="0">
                <a:solidFill>
                  <a:srgbClr val="0D0D0D"/>
                </a:solidFill>
                <a:effectLst/>
                <a:latin typeface="Space Grotesk Light" pitchFamily="2" charset="77"/>
              </a:rPr>
              <a:t> the area itself, no one was contacted directly to be informed. The municipality placed an advertisement in the local newspaper, </a:t>
            </a:r>
            <a:r>
              <a:rPr lang="en-GB" sz="1100" u="none" strike="noStrike" dirty="0" err="1">
                <a:solidFill>
                  <a:srgbClr val="0D0D0D"/>
                </a:solidFill>
                <a:effectLst/>
                <a:latin typeface="Space Grotesk Light" pitchFamily="2" charset="77"/>
              </a:rPr>
              <a:t>Adressavisa</a:t>
            </a:r>
            <a:r>
              <a:rPr lang="en-GB" sz="1100" u="none" strike="noStrike" dirty="0">
                <a:solidFill>
                  <a:srgbClr val="0D0D0D"/>
                </a:solidFill>
                <a:effectLst/>
                <a:latin typeface="Space Grotesk Light" pitchFamily="2" charset="77"/>
              </a:rPr>
              <a:t>, but those who regularly use the area were not aware of it. However, it did not go completely </a:t>
            </a:r>
            <a:r>
              <a:rPr lang="en-GB" sz="1100" dirty="0">
                <a:solidFill>
                  <a:srgbClr val="0D0D0D"/>
                </a:solidFill>
                <a:latin typeface="Space Grotesk Light" pitchFamily="2" charset="77"/>
              </a:rPr>
              <a:t>unnoticed. By chance, someone picked up on what was going on…</a:t>
            </a:r>
            <a:endParaRPr lang="en-GB" sz="1100" u="none" strike="noStrike" dirty="0">
              <a:solidFill>
                <a:srgbClr val="0D0D0D"/>
              </a:solidFill>
              <a:effectLst/>
              <a:latin typeface="Space Grotesk Light" pitchFamily="2" charset="77"/>
            </a:endParaRPr>
          </a:p>
          <a:p>
            <a:endParaRPr lang="en-NO"/>
          </a:p>
          <a:p>
            <a:pPr marL="0" lvl="0" indent="0" algn="l" rtl="0">
              <a:spcBef>
                <a:spcPts val="0"/>
              </a:spcBef>
              <a:spcAft>
                <a:spcPts val="0"/>
              </a:spcAft>
              <a:buNone/>
            </a:pPr>
            <a:endParaRPr dirty="0"/>
          </a:p>
        </p:txBody>
      </p:sp>
      <p:sp>
        <p:nvSpPr>
          <p:cNvPr id="136" name="Google Shape;13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6439449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100" kern="100">
                <a:effectLst/>
                <a:latin typeface="Aptos" panose="020B0004020202020204" pitchFamily="34" charset="0"/>
                <a:ea typeface="Aptos" panose="020B0004020202020204" pitchFamily="34" charset="0"/>
                <a:cs typeface="Times New Roman" panose="02020603050405020304" pitchFamily="18" charset="0"/>
              </a:rPr>
              <a:t>It almost went unnoticed, but…</a:t>
            </a:r>
          </a:p>
          <a:p>
            <a:r>
              <a:rPr lang="en-GB" sz="1100" u="none" strike="noStrike" dirty="0">
                <a:solidFill>
                  <a:srgbClr val="0D0D0D"/>
                </a:solidFill>
                <a:effectLst/>
                <a:latin typeface="Space Grotesk Light" pitchFamily="2" charset="77"/>
              </a:rPr>
              <a:t>Suddenly, people got involved. The municipality received a multitude of questions and input. People wrote open letters to the local newspaper. Children and adults engaged, and many gathered in an interest group. They formed their own Facebook group</a:t>
            </a:r>
            <a:r>
              <a:rPr lang="en-GB" sz="1100" dirty="0">
                <a:solidFill>
                  <a:srgbClr val="0D0D0D"/>
                </a:solidFill>
                <a:latin typeface="Space Grotesk Light" pitchFamily="2" charset="77"/>
              </a:rPr>
              <a:t> </a:t>
            </a:r>
            <a:r>
              <a:rPr lang="en-GB" sz="1100" u="none" strike="noStrike" dirty="0">
                <a:solidFill>
                  <a:srgbClr val="0D0D0D"/>
                </a:solidFill>
                <a:effectLst/>
                <a:latin typeface="Space Grotesk Light" pitchFamily="2" charset="77"/>
              </a:rPr>
              <a:t>and started to investigate. </a:t>
            </a:r>
            <a:endParaRPr lang="en-GB" sz="1100" dirty="0">
              <a:solidFill>
                <a:srgbClr val="0D0D0D"/>
              </a:solidFill>
              <a:latin typeface="Space Grotesk Light" pitchFamily="2" charset="77"/>
            </a:endParaRPr>
          </a:p>
          <a:p>
            <a:r>
              <a:rPr lang="en-GB" sz="1100" u="none" strike="noStrike" dirty="0">
                <a:solidFill>
                  <a:srgbClr val="0D0D0D"/>
                </a:solidFill>
                <a:effectLst/>
                <a:latin typeface="Space Grotesk Light" pitchFamily="2" charset="77"/>
              </a:rPr>
              <a:t>Many felt they received information far too late in this process. They also didn't know how – and where - to effectively convey their views.</a:t>
            </a:r>
            <a:endParaRPr lang="nb-NO" sz="1100" dirty="0">
              <a:effectLst/>
              <a:latin typeface="Aptos" panose="020B0004020202020204" pitchFamily="34" charset="0"/>
              <a:ea typeface="Aptos" panose="020B0004020202020204" pitchFamily="34" charset="0"/>
              <a:cs typeface="Times New Roman" panose="02020603050405020304" pitchFamily="18" charset="0"/>
            </a:endParaRPr>
          </a:p>
        </p:txBody>
      </p:sp>
    </p:spTree>
    <p:extLst>
      <p:ext uri="{BB962C8B-B14F-4D97-AF65-F5344CB8AC3E}">
        <p14:creationId xmlns:p14="http://schemas.microsoft.com/office/powerpoint/2010/main" val="18701404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This is one of the open letters from a citizen who uses Fuglmyra…</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14</a:t>
            </a:fld>
            <a:endParaRPr lang="en-NO"/>
          </a:p>
        </p:txBody>
      </p:sp>
    </p:spTree>
    <p:extLst>
      <p:ext uri="{BB962C8B-B14F-4D97-AF65-F5344CB8AC3E}">
        <p14:creationId xmlns:p14="http://schemas.microsoft.com/office/powerpoint/2010/main" val="3049829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4"/>
        <p:cNvGrpSpPr/>
        <p:nvPr/>
      </p:nvGrpSpPr>
      <p:grpSpPr>
        <a:xfrm>
          <a:off x="0" y="0"/>
          <a:ext cx="0" cy="0"/>
          <a:chOff x="0" y="0"/>
          <a:chExt cx="0" cy="0"/>
        </a:xfrm>
      </p:grpSpPr>
      <p:sp>
        <p:nvSpPr>
          <p:cNvPr id="135" name="Google Shape;135;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endParaRPr lang="nb-NO" sz="1100" dirty="0">
              <a:latin typeface="Aptos" panose="020B0004020202020204" pitchFamily="34" charset="0"/>
              <a:ea typeface="Aptos" panose="020B0004020202020204" pitchFamily="34" charset="0"/>
              <a:cs typeface="Times New Roman" panose="02020603050405020304" pitchFamily="18" charset="0"/>
            </a:endParaRPr>
          </a:p>
          <a:p>
            <a:pPr algn="l"/>
            <a:r>
              <a:rPr lang="en-GB" sz="1100" u="none" strike="noStrike" dirty="0">
                <a:solidFill>
                  <a:srgbClr val="0D0D0D"/>
                </a:solidFill>
                <a:effectLst/>
                <a:latin typeface="Space Grotesk Light" pitchFamily="2" charset="77"/>
              </a:rPr>
              <a:t>In December 2023, the proposal went for political consideration for the first time. The city council was divided, but they chose to proceed with the process. The desired roller ski track with asphalt was dismissed and not included in the future plans</a:t>
            </a:r>
            <a:r>
              <a:rPr lang="en-GB" sz="1100" dirty="0">
                <a:solidFill>
                  <a:srgbClr val="0D0D0D"/>
                </a:solidFill>
                <a:latin typeface="Space Grotesk Light" pitchFamily="2" charset="77"/>
              </a:rPr>
              <a:t>. Instead,</a:t>
            </a:r>
            <a:r>
              <a:rPr lang="en-GB" sz="1100" u="none" strike="noStrike" dirty="0">
                <a:solidFill>
                  <a:srgbClr val="0D0D0D"/>
                </a:solidFill>
                <a:effectLst/>
                <a:latin typeface="Space Grotesk Light" pitchFamily="2" charset="77"/>
              </a:rPr>
              <a:t> they now plan to produce artificial snow to enable skiing off season. Artificial snow production is energy-intensive, and there </a:t>
            </a:r>
            <a:r>
              <a:rPr lang="en-GB" sz="1100" dirty="0">
                <a:solidFill>
                  <a:srgbClr val="0D0D0D"/>
                </a:solidFill>
                <a:latin typeface="Space Grotesk Light" pitchFamily="2" charset="77"/>
              </a:rPr>
              <a:t>are </a:t>
            </a:r>
            <a:r>
              <a:rPr lang="en-GB" sz="1100" u="none" strike="noStrike" dirty="0">
                <a:solidFill>
                  <a:srgbClr val="0D0D0D"/>
                </a:solidFill>
                <a:effectLst/>
                <a:latin typeface="Space Grotesk Light" pitchFamily="2" charset="77"/>
              </a:rPr>
              <a:t>already ski facilities in Trondheim that produce snow.</a:t>
            </a:r>
          </a:p>
          <a:p>
            <a:pPr algn="l"/>
            <a:endParaRPr lang="en-GB" sz="1100" u="none" strike="noStrike" dirty="0">
              <a:solidFill>
                <a:srgbClr val="0D0D0D"/>
              </a:solidFill>
              <a:effectLst/>
              <a:latin typeface="Space Grotesk Light" pitchFamily="2" charset="77"/>
            </a:endParaRPr>
          </a:p>
          <a:p>
            <a:pPr algn="l"/>
            <a:r>
              <a:rPr lang="en-GB" sz="1100" u="none" strike="noStrike" dirty="0">
                <a:solidFill>
                  <a:srgbClr val="0D0D0D"/>
                </a:solidFill>
                <a:effectLst/>
                <a:latin typeface="Space Grotesk Light" pitchFamily="2" charset="77"/>
              </a:rPr>
              <a:t>The final outcome of </a:t>
            </a:r>
            <a:r>
              <a:rPr lang="en-GB" sz="1100" u="none" strike="noStrike" dirty="0" err="1">
                <a:solidFill>
                  <a:srgbClr val="0D0D0D"/>
                </a:solidFill>
                <a:effectLst/>
                <a:latin typeface="Space Grotesk Light" pitchFamily="2" charset="77"/>
              </a:rPr>
              <a:t>Fuglmyra</a:t>
            </a:r>
            <a:r>
              <a:rPr lang="en-GB" sz="1100" u="none" strike="noStrike" dirty="0">
                <a:solidFill>
                  <a:srgbClr val="0D0D0D"/>
                </a:solidFill>
                <a:effectLst/>
                <a:latin typeface="Space Grotesk Light" pitchFamily="2" charset="77"/>
              </a:rPr>
              <a:t> is unclear. The 6-week consultation period has ended, and the municipality received over 450 comments, a new record for the municipality. The decision will be cemented at the next political meeting.</a:t>
            </a:r>
          </a:p>
          <a:p>
            <a:pPr algn="l"/>
            <a:endParaRPr lang="en-GB" sz="1100" u="none" strike="noStrike" dirty="0">
              <a:solidFill>
                <a:srgbClr val="0D0D0D"/>
              </a:solidFill>
              <a:effectLst/>
              <a:latin typeface="Space Grotesk Light" pitchFamily="2" charset="77"/>
            </a:endParaRPr>
          </a:p>
          <a:p>
            <a:pPr algn="l"/>
            <a:r>
              <a:rPr lang="en-GB" sz="1100" u="none" strike="noStrike" dirty="0">
                <a:solidFill>
                  <a:srgbClr val="0D0D0D"/>
                </a:solidFill>
                <a:effectLst/>
                <a:latin typeface="Space Grotesk Light" pitchFamily="2" charset="77"/>
              </a:rPr>
              <a:t>What we will discuss here today is not the future of </a:t>
            </a:r>
            <a:r>
              <a:rPr lang="en-GB" sz="1100" u="none" strike="noStrike" dirty="0" err="1">
                <a:solidFill>
                  <a:srgbClr val="0D0D0D"/>
                </a:solidFill>
                <a:effectLst/>
                <a:latin typeface="Space Grotesk Light" pitchFamily="2" charset="77"/>
              </a:rPr>
              <a:t>Fuglmyra</a:t>
            </a:r>
            <a:r>
              <a:rPr lang="en-GB" sz="1100" u="none" strike="noStrike" dirty="0">
                <a:solidFill>
                  <a:srgbClr val="0D0D0D"/>
                </a:solidFill>
                <a:effectLst/>
                <a:latin typeface="Space Grotesk Light" pitchFamily="2" charset="77"/>
              </a:rPr>
              <a:t>, but how residents can become more involved in decision-making processes like this one. </a:t>
            </a:r>
          </a:p>
          <a:p>
            <a:pPr algn="l"/>
            <a:endParaRPr lang="en-GB" sz="1100" dirty="0">
              <a:solidFill>
                <a:srgbClr val="0D0D0D"/>
              </a:solidFill>
              <a:latin typeface="Space Grotesk Light" pitchFamily="2" charset="77"/>
            </a:endParaRPr>
          </a:p>
          <a:p>
            <a:pPr algn="l"/>
            <a:r>
              <a:rPr lang="en-GB" sz="1100" u="none" strike="noStrike" dirty="0">
                <a:solidFill>
                  <a:srgbClr val="0D0D0D"/>
                </a:solidFill>
                <a:effectLst/>
                <a:latin typeface="Space Grotesk Light" pitchFamily="2" charset="77"/>
              </a:rPr>
              <a:t>We have illustrated the decision-making process with a simple timeline</a:t>
            </a:r>
            <a:r>
              <a:rPr lang="en-GB" sz="1100" dirty="0">
                <a:solidFill>
                  <a:srgbClr val="0D0D0D"/>
                </a:solidFill>
                <a:latin typeface="Space Grotesk Light" pitchFamily="2" charset="77"/>
              </a:rPr>
              <a:t>: </a:t>
            </a:r>
            <a:r>
              <a:rPr lang="en-GB" sz="1100" u="none" strike="noStrike" dirty="0">
                <a:solidFill>
                  <a:srgbClr val="0D0D0D"/>
                </a:solidFill>
                <a:effectLst/>
                <a:latin typeface="Space Grotesk Light" pitchFamily="2" charset="77"/>
              </a:rPr>
              <a:t>What do you think? How do you want to be involved? At what stage of the process do you want to be involved? Who should be involved? Who should listen to you? And how should your input be handled?</a:t>
            </a:r>
          </a:p>
        </p:txBody>
      </p:sp>
      <p:sp>
        <p:nvSpPr>
          <p:cNvPr id="136" name="Google Shape;136;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1009396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GB" dirty="0"/>
              <a:t>T</a:t>
            </a:r>
            <a:r>
              <a:rPr lang="en-NO" dirty="0"/>
              <a:t>he timeline: Idea, Environmental impact Report, Political decision 1, Hearing period (6 weeks) and 2nd Political decis</a:t>
            </a:r>
            <a:r>
              <a:rPr lang="en-GB" dirty="0" err="1"/>
              <a:t>i</a:t>
            </a:r>
            <a:r>
              <a:rPr lang="en-NO"/>
              <a:t>on, PONR</a:t>
            </a:r>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16</a:t>
            </a:fld>
            <a:endParaRPr lang="en-NO"/>
          </a:p>
        </p:txBody>
      </p:sp>
    </p:spTree>
    <p:extLst>
      <p:ext uri="{BB962C8B-B14F-4D97-AF65-F5344CB8AC3E}">
        <p14:creationId xmlns:p14="http://schemas.microsoft.com/office/powerpoint/2010/main" val="51245033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O" sz="1800" kern="100" dirty="0">
                <a:effectLst/>
                <a:latin typeface="Aptos" panose="020B0004020202020204" pitchFamily="34" charset="0"/>
                <a:ea typeface="Aptos" panose="020B0004020202020204" pitchFamily="34" charset="0"/>
                <a:cs typeface="Times New Roman" panose="02020603050405020304" pitchFamily="18" charset="0"/>
              </a:rPr>
              <a:t>TOOLS FOR VISIONING: Who should be involved.</a:t>
            </a:r>
          </a:p>
          <a:p>
            <a:r>
              <a:rPr lang="en-NO" sz="1800" kern="100" dirty="0">
                <a:effectLst/>
                <a:latin typeface="Aptos" panose="020B0004020202020204" pitchFamily="34" charset="0"/>
                <a:ea typeface="Aptos" panose="020B0004020202020204" pitchFamily="34" charset="0"/>
                <a:cs typeface="Times New Roman" panose="02020603050405020304" pitchFamily="18" charset="0"/>
              </a:rPr>
              <a:t>Who should listen?</a:t>
            </a:r>
          </a:p>
          <a:p>
            <a:r>
              <a:rPr lang="en-NO" sz="1800" kern="100" dirty="0">
                <a:effectLst/>
                <a:latin typeface="Aptos" panose="020B0004020202020204" pitchFamily="34" charset="0"/>
                <a:ea typeface="Aptos" panose="020B0004020202020204" pitchFamily="34" charset="0"/>
                <a:cs typeface="Times New Roman" panose="02020603050405020304" pitchFamily="18" charset="0"/>
              </a:rPr>
              <a:t>When in the process should people be invited? </a:t>
            </a:r>
          </a:p>
          <a:p>
            <a:r>
              <a:rPr lang="en-NO" sz="1800" kern="100" dirty="0">
                <a:effectLst/>
                <a:latin typeface="Aptos" panose="020B0004020202020204" pitchFamily="34" charset="0"/>
                <a:ea typeface="Aptos" panose="020B0004020202020204" pitchFamily="34" charset="0"/>
                <a:cs typeface="Times New Roman" panose="02020603050405020304" pitchFamily="18" charset="0"/>
              </a:rPr>
              <a:t>What is needed for people to have a say? </a:t>
            </a:r>
          </a:p>
          <a:p>
            <a:r>
              <a:rPr lang="en-NO" sz="1800" kern="100" dirty="0">
                <a:effectLst/>
                <a:latin typeface="Aptos" panose="020B0004020202020204" pitchFamily="34" charset="0"/>
                <a:ea typeface="Aptos" panose="020B0004020202020204" pitchFamily="34" charset="0"/>
                <a:cs typeface="Times New Roman" panose="02020603050405020304" pitchFamily="18" charset="0"/>
              </a:rPr>
              <a:t>Who should decide? </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17</a:t>
            </a:fld>
            <a:endParaRPr lang="en-NO"/>
          </a:p>
        </p:txBody>
      </p:sp>
    </p:spTree>
    <p:extLst>
      <p:ext uri="{BB962C8B-B14F-4D97-AF65-F5344CB8AC3E}">
        <p14:creationId xmlns:p14="http://schemas.microsoft.com/office/powerpoint/2010/main" val="35657620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a:p>
        </p:txBody>
      </p:sp>
    </p:spTree>
    <p:extLst>
      <p:ext uri="{BB962C8B-B14F-4D97-AF65-F5344CB8AC3E}">
        <p14:creationId xmlns:p14="http://schemas.microsoft.com/office/powerpoint/2010/main" val="154251299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100" kern="100">
                <a:effectLst/>
                <a:latin typeface="Aptos" panose="020B0004020202020204" pitchFamily="34" charset="0"/>
                <a:ea typeface="Aptos" panose="020B0004020202020204" pitchFamily="34" charset="0"/>
                <a:cs typeface="Times New Roman" panose="02020603050405020304" pitchFamily="18" charset="0"/>
              </a:rPr>
              <a:t>Just five years ago, this was a lush oak forest</a:t>
            </a:r>
          </a:p>
        </p:txBody>
      </p:sp>
    </p:spTree>
    <p:extLst>
      <p:ext uri="{BB962C8B-B14F-4D97-AF65-F5344CB8AC3E}">
        <p14:creationId xmlns:p14="http://schemas.microsoft.com/office/powerpoint/2010/main" val="35798349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O" sz="1800" dirty="0">
                <a:effectLst/>
                <a:latin typeface="Aptos" panose="020B0004020202020204" pitchFamily="34" charset="0"/>
                <a:ea typeface="Aptos" panose="020B0004020202020204" pitchFamily="34" charset="0"/>
                <a:cs typeface="Times New Roman" panose="02020603050405020304" pitchFamily="18" charset="0"/>
              </a:rPr>
              <a:t>Here stood rare trees, 150 years old.</a:t>
            </a:r>
            <a:r>
              <a:rPr lang="en-NO" dirty="0">
                <a:effectLst/>
              </a:rPr>
              <a:t> </a:t>
            </a:r>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3</a:t>
            </a:fld>
            <a:endParaRPr lang="en-NO"/>
          </a:p>
        </p:txBody>
      </p:sp>
    </p:spTree>
    <p:extLst>
      <p:ext uri="{BB962C8B-B14F-4D97-AF65-F5344CB8AC3E}">
        <p14:creationId xmlns:p14="http://schemas.microsoft.com/office/powerpoint/2010/main" val="4025532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This was a highly important mire/wetland...</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4</a:t>
            </a:fld>
            <a:endParaRPr lang="en-NO"/>
          </a:p>
        </p:txBody>
      </p:sp>
    </p:spTree>
    <p:extLst>
      <p:ext uri="{BB962C8B-B14F-4D97-AF65-F5344CB8AC3E}">
        <p14:creationId xmlns:p14="http://schemas.microsoft.com/office/powerpoint/2010/main" val="29393435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(This was) ... a wild reindeer area in the mountains...</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5</a:t>
            </a:fld>
            <a:endParaRPr lang="en-NO"/>
          </a:p>
        </p:txBody>
      </p:sp>
    </p:spTree>
    <p:extLst>
      <p:ext uri="{BB962C8B-B14F-4D97-AF65-F5344CB8AC3E}">
        <p14:creationId xmlns:p14="http://schemas.microsoft.com/office/powerpoint/2010/main" val="38412142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 and a highly important hundred-meter forest for children, according to the Directorate for Nature Management.</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6</a:t>
            </a:fld>
            <a:endParaRPr lang="en-NO"/>
          </a:p>
        </p:txBody>
      </p:sp>
    </p:spTree>
    <p:extLst>
      <p:ext uri="{BB962C8B-B14F-4D97-AF65-F5344CB8AC3E}">
        <p14:creationId xmlns:p14="http://schemas.microsoft.com/office/powerpoint/2010/main" val="87319311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Every day, we cut down and blast away just a little more...</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7</a:t>
            </a:fld>
            <a:endParaRPr lang="en-NO"/>
          </a:p>
        </p:txBody>
      </p:sp>
    </p:spTree>
    <p:extLst>
      <p:ext uri="{BB962C8B-B14F-4D97-AF65-F5344CB8AC3E}">
        <p14:creationId xmlns:p14="http://schemas.microsoft.com/office/powerpoint/2010/main" val="3806289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NO" sz="1800" kern="100" dirty="0">
                <a:effectLst/>
                <a:latin typeface="Aptos" panose="020B0004020202020204" pitchFamily="34" charset="0"/>
                <a:ea typeface="Aptos" panose="020B0004020202020204" pitchFamily="34" charset="0"/>
                <a:cs typeface="Times New Roman" panose="02020603050405020304" pitchFamily="18" charset="0"/>
              </a:rPr>
              <a:t>a little more...</a:t>
            </a:r>
          </a:p>
          <a:p>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8</a:t>
            </a:fld>
            <a:endParaRPr lang="en-NO"/>
          </a:p>
        </p:txBody>
      </p:sp>
    </p:spTree>
    <p:extLst>
      <p:ext uri="{BB962C8B-B14F-4D97-AF65-F5344CB8AC3E}">
        <p14:creationId xmlns:p14="http://schemas.microsoft.com/office/powerpoint/2010/main" val="35270308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NO" sz="1800" dirty="0">
                <a:effectLst/>
                <a:latin typeface="Aptos" panose="020B0004020202020204" pitchFamily="34" charset="0"/>
                <a:ea typeface="Aptos" panose="020B0004020202020204" pitchFamily="34" charset="0"/>
                <a:cs typeface="Times New Roman" panose="02020603050405020304" pitchFamily="18" charset="0"/>
              </a:rPr>
              <a:t>And a little more</a:t>
            </a:r>
            <a:r>
              <a:rPr lang="en-NO" dirty="0">
                <a:effectLst/>
              </a:rPr>
              <a:t> </a:t>
            </a:r>
            <a:endParaRPr lang="en-NO" dirty="0"/>
          </a:p>
        </p:txBody>
      </p:sp>
      <p:sp>
        <p:nvSpPr>
          <p:cNvPr id="4" name="Slide Number Placeholder 3"/>
          <p:cNvSpPr>
            <a:spLocks noGrp="1"/>
          </p:cNvSpPr>
          <p:nvPr>
            <p:ph type="sldNum" sz="quarter" idx="5"/>
          </p:nvPr>
        </p:nvSpPr>
        <p:spPr/>
        <p:txBody>
          <a:bodyPr/>
          <a:lstStyle/>
          <a:p>
            <a:fld id="{91CD0F0A-E9FF-CA48-A738-705187798440}" type="slidenum">
              <a:rPr lang="en-NO" smtClean="0"/>
              <a:t>9</a:t>
            </a:fld>
            <a:endParaRPr lang="en-NO"/>
          </a:p>
        </p:txBody>
      </p:sp>
    </p:spTree>
    <p:extLst>
      <p:ext uri="{BB962C8B-B14F-4D97-AF65-F5344CB8AC3E}">
        <p14:creationId xmlns:p14="http://schemas.microsoft.com/office/powerpoint/2010/main" val="73734346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preserve="1">
  <p:cSld name="2_Title Slide">
    <p:spTree>
      <p:nvGrpSpPr>
        <p:cNvPr id="1" name="Shape 11"/>
        <p:cNvGrpSpPr/>
        <p:nvPr/>
      </p:nvGrpSpPr>
      <p:grpSpPr>
        <a:xfrm>
          <a:off x="0" y="0"/>
          <a:ext cx="0" cy="0"/>
          <a:chOff x="0" y="0"/>
          <a:chExt cx="0" cy="0"/>
        </a:xfrm>
      </p:grpSpPr>
      <p:sp>
        <p:nvSpPr>
          <p:cNvPr id="2" name="Google Shape;48;p15">
            <a:extLst>
              <a:ext uri="{FF2B5EF4-FFF2-40B4-BE49-F238E27FC236}">
                <a16:creationId xmlns:a16="http://schemas.microsoft.com/office/drawing/2014/main" id="{8BC88F37-9CF1-3243-B8CB-7B9C2C2878C9}"/>
              </a:ext>
            </a:extLst>
          </p:cNvPr>
          <p:cNvSpPr/>
          <p:nvPr userDrawn="1"/>
        </p:nvSpPr>
        <p:spPr>
          <a:xfrm>
            <a:off x="0" y="0"/>
            <a:ext cx="24384000" cy="13716000"/>
          </a:xfrm>
          <a:prstGeom prst="rect">
            <a:avLst/>
          </a:prstGeom>
          <a:solidFill>
            <a:schemeClr val="dk2"/>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b="0" i="0" u="none" strike="noStrike" cap="none">
              <a:solidFill>
                <a:schemeClr val="lt1"/>
              </a:solidFill>
              <a:latin typeface="Space Grotesk"/>
              <a:ea typeface="Space Grotesk"/>
              <a:cs typeface="Space Grotesk"/>
              <a:sym typeface="Space Grotesk"/>
            </a:endParaRPr>
          </a:p>
        </p:txBody>
      </p:sp>
      <p:sp>
        <p:nvSpPr>
          <p:cNvPr id="13" name="Google Shape;13;p10"/>
          <p:cNvSpPr txBox="1">
            <a:spLocks noGrp="1"/>
          </p:cNvSpPr>
          <p:nvPr>
            <p:ph type="ctrTitle"/>
          </p:nvPr>
        </p:nvSpPr>
        <p:spPr>
          <a:xfrm>
            <a:off x="1616400" y="1303200"/>
            <a:ext cx="11924044" cy="4775200"/>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dk1"/>
              </a:buClr>
              <a:buSzPts val="6800"/>
              <a:buFont typeface="Space Grotesk"/>
              <a:buNone/>
              <a:defRPr sz="6800" b="1">
                <a:solidFill>
                  <a:schemeClr val="dk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14" name="Google Shape;14;p10"/>
          <p:cNvPicPr preferRelativeResize="0"/>
          <p:nvPr/>
        </p:nvPicPr>
        <p:blipFill rotWithShape="1">
          <a:blip r:embed="rId2">
            <a:alphaModFix/>
          </a:blip>
          <a:srcRect/>
          <a:stretch/>
        </p:blipFill>
        <p:spPr>
          <a:xfrm>
            <a:off x="15282000" y="540000"/>
            <a:ext cx="8529043" cy="12278408"/>
          </a:xfrm>
          <a:prstGeom prst="rect">
            <a:avLst/>
          </a:prstGeom>
          <a:noFill/>
          <a:ln>
            <a:noFill/>
          </a:ln>
        </p:spPr>
      </p:pic>
      <p:pic>
        <p:nvPicPr>
          <p:cNvPr id="15" name="Google Shape;15;p10"/>
          <p:cNvPicPr preferRelativeResize="0"/>
          <p:nvPr/>
        </p:nvPicPr>
        <p:blipFill rotWithShape="1">
          <a:blip r:embed="rId3">
            <a:alphaModFix/>
          </a:blip>
          <a:srcRect/>
          <a:stretch/>
        </p:blipFill>
        <p:spPr>
          <a:xfrm>
            <a:off x="1616400" y="11401200"/>
            <a:ext cx="1954800" cy="409978"/>
          </a:xfrm>
          <a:prstGeom prst="rect">
            <a:avLst/>
          </a:prstGeom>
          <a:noFill/>
          <a:ln>
            <a:noFill/>
          </a:ln>
        </p:spPr>
      </p:pic>
      <p:sp>
        <p:nvSpPr>
          <p:cNvPr id="16" name="Google Shape;16;p10"/>
          <p:cNvSpPr txBox="1"/>
          <p:nvPr/>
        </p:nvSpPr>
        <p:spPr>
          <a:xfrm>
            <a:off x="1616400" y="11981845"/>
            <a:ext cx="11809425" cy="923330"/>
          </a:xfrm>
          <a:prstGeom prst="rect">
            <a:avLst/>
          </a:prstGeom>
          <a:noFill/>
          <a:ln>
            <a:noFill/>
          </a:ln>
        </p:spPr>
        <p:txBody>
          <a:bodyPr spcFirstLastPara="1" wrap="square" lIns="0" tIns="0" rIns="0" bIns="0" anchor="b" anchorCtr="0">
            <a:spAutoFit/>
          </a:bodyPr>
          <a:lstStyle/>
          <a:p>
            <a:pPr marL="0" marR="0" lvl="0" indent="0" algn="just" rtl="0">
              <a:lnSpc>
                <a:spcPct val="100000"/>
              </a:lnSpc>
              <a:spcBef>
                <a:spcPts val="0"/>
              </a:spcBef>
              <a:spcAft>
                <a:spcPts val="0"/>
              </a:spcAft>
              <a:buClr>
                <a:schemeClr val="lt1"/>
              </a:buClr>
              <a:buSzPts val="2000"/>
              <a:buFont typeface="Space Grotesk"/>
              <a:buNone/>
            </a:pPr>
            <a:r>
              <a:rPr lang="en-US" sz="2000" b="0" i="0" u="none" strike="noStrike" cap="none" baseline="30000" dirty="0">
                <a:solidFill>
                  <a:schemeClr val="lt1"/>
                </a:solidFill>
                <a:latin typeface="Space Grotesk"/>
                <a:ea typeface="Space Grotesk"/>
                <a:cs typeface="Space Grotesk"/>
                <a:sym typeface="Space Grotesk"/>
              </a:rPr>
              <a:t>Funded by the European Union (INCITE-DEM, GA nº 101094258). Views and opinions expressed are however those of the author(s) only and do not necessarily reflect those of the European Union or of the European Research Executive Agency (REA). Neither the European Union nor the granting authority (REA) can be held responsible for them.</a:t>
            </a:r>
            <a:endParaRPr dirty="0"/>
          </a:p>
          <a:p>
            <a:pPr marL="0" marR="0" lvl="0" indent="0" algn="just" rtl="0">
              <a:spcBef>
                <a:spcPts val="0"/>
              </a:spcBef>
              <a:spcAft>
                <a:spcPts val="0"/>
              </a:spcAft>
              <a:buNone/>
            </a:pPr>
            <a:endParaRPr sz="2000" b="0" i="0" u="none" strike="noStrike" cap="none" dirty="0">
              <a:solidFill>
                <a:schemeClr val="lt1"/>
              </a:solidFill>
              <a:latin typeface="Space Grotesk"/>
              <a:ea typeface="Space Grotesk"/>
              <a:cs typeface="Space Grotesk"/>
              <a:sym typeface="Space Grotesk"/>
            </a:endParaRPr>
          </a:p>
        </p:txBody>
      </p:sp>
    </p:spTree>
    <p:extLst>
      <p:ext uri="{BB962C8B-B14F-4D97-AF65-F5344CB8AC3E}">
        <p14:creationId xmlns:p14="http://schemas.microsoft.com/office/powerpoint/2010/main" val="31254409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Picture with Caption">
  <p:cSld name="Picture with Caption">
    <p:spTree>
      <p:nvGrpSpPr>
        <p:cNvPr id="1" name="Shape 47"/>
        <p:cNvGrpSpPr/>
        <p:nvPr/>
      </p:nvGrpSpPr>
      <p:grpSpPr>
        <a:xfrm>
          <a:off x="0" y="0"/>
          <a:ext cx="0" cy="0"/>
          <a:chOff x="0" y="0"/>
          <a:chExt cx="0" cy="0"/>
        </a:xfrm>
      </p:grpSpPr>
      <p:sp>
        <p:nvSpPr>
          <p:cNvPr id="48" name="Google Shape;48;p15"/>
          <p:cNvSpPr/>
          <p:nvPr/>
        </p:nvSpPr>
        <p:spPr>
          <a:xfrm>
            <a:off x="0" y="0"/>
            <a:ext cx="24384000" cy="13716000"/>
          </a:xfrm>
          <a:prstGeom prst="rect">
            <a:avLst/>
          </a:prstGeom>
          <a:solidFill>
            <a:schemeClr val="dk2"/>
          </a:solidFill>
          <a:ln>
            <a:noFill/>
          </a:ln>
        </p:spPr>
        <p:txBody>
          <a:bodyPr spcFirstLastPara="1" wrap="square" lIns="0" tIns="0" rIns="0" bIns="0" anchor="ctr" anchorCtr="0">
            <a:noAutofit/>
          </a:bodyPr>
          <a:lstStyle/>
          <a:p>
            <a:pPr marL="0" marR="0" lvl="0" indent="0" algn="ctr" rtl="0">
              <a:spcBef>
                <a:spcPts val="0"/>
              </a:spcBef>
              <a:spcAft>
                <a:spcPts val="0"/>
              </a:spcAft>
              <a:buNone/>
            </a:pPr>
            <a:endParaRPr sz="1800" b="0" i="0" u="none" strike="noStrike" cap="none">
              <a:solidFill>
                <a:schemeClr val="lt1"/>
              </a:solidFill>
              <a:latin typeface="Space Grotesk"/>
              <a:ea typeface="Space Grotesk"/>
              <a:cs typeface="Space Grotesk"/>
              <a:sym typeface="Space Grotesk"/>
            </a:endParaRPr>
          </a:p>
        </p:txBody>
      </p:sp>
      <p:pic>
        <p:nvPicPr>
          <p:cNvPr id="49" name="Google Shape;49;p15"/>
          <p:cNvPicPr preferRelativeResize="0"/>
          <p:nvPr/>
        </p:nvPicPr>
        <p:blipFill rotWithShape="1">
          <a:blip r:embed="rId2">
            <a:alphaModFix/>
          </a:blip>
          <a:srcRect/>
          <a:stretch/>
        </p:blipFill>
        <p:spPr>
          <a:xfrm>
            <a:off x="10537200" y="4482000"/>
            <a:ext cx="3340800" cy="2402696"/>
          </a:xfrm>
          <a:prstGeom prst="rect">
            <a:avLst/>
          </a:prstGeom>
          <a:noFill/>
          <a:ln>
            <a:noFill/>
          </a:ln>
        </p:spPr>
      </p:pic>
      <p:sp>
        <p:nvSpPr>
          <p:cNvPr id="50" name="Google Shape;50;p15"/>
          <p:cNvSpPr txBox="1"/>
          <p:nvPr/>
        </p:nvSpPr>
        <p:spPr>
          <a:xfrm>
            <a:off x="10480431" y="10309608"/>
            <a:ext cx="13314066" cy="2349361"/>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n-US" sz="4400" b="1" i="0" u="none" strike="noStrike" cap="none" baseline="30000">
                <a:solidFill>
                  <a:schemeClr val="lt2"/>
                </a:solidFill>
                <a:latin typeface="Space Grotesk"/>
                <a:ea typeface="Space Grotesk"/>
                <a:cs typeface="Space Grotesk"/>
                <a:sym typeface="Space Grotesk"/>
              </a:rPr>
              <a:t>incite-dem.eu</a:t>
            </a:r>
            <a:endParaRPr sz="4400" b="1" i="0" u="none" strike="noStrike" cap="none" baseline="30000">
              <a:solidFill>
                <a:schemeClr val="lt2"/>
              </a:solidFill>
              <a:latin typeface="Space Grotesk"/>
              <a:ea typeface="Space Grotesk"/>
              <a:cs typeface="Space Grotesk"/>
              <a:sym typeface="Space Grotesk"/>
            </a:endParaRPr>
          </a:p>
          <a:p>
            <a:pPr marL="0" marR="0" lvl="0" indent="0" algn="just" rtl="0">
              <a:spcBef>
                <a:spcPts val="0"/>
              </a:spcBef>
              <a:spcAft>
                <a:spcPts val="0"/>
              </a:spcAft>
              <a:buNone/>
            </a:pPr>
            <a:endParaRPr sz="4400" b="1" i="0" u="none" strike="noStrike" cap="none" baseline="30000">
              <a:solidFill>
                <a:schemeClr val="lt2"/>
              </a:solidFill>
              <a:latin typeface="Space Grotesk"/>
              <a:ea typeface="Space Grotesk"/>
              <a:cs typeface="Space Grotesk"/>
              <a:sym typeface="Space Grotesk"/>
            </a:endParaRPr>
          </a:p>
          <a:p>
            <a:pPr marL="0" marR="0" lvl="0" indent="0" algn="just" rtl="0">
              <a:spcBef>
                <a:spcPts val="0"/>
              </a:spcBef>
              <a:spcAft>
                <a:spcPts val="0"/>
              </a:spcAft>
              <a:buNone/>
            </a:pPr>
            <a:r>
              <a:rPr lang="en-US" sz="4400" b="0" i="0" u="none" strike="noStrike" cap="none" baseline="30000">
                <a:solidFill>
                  <a:schemeClr val="lt2"/>
                </a:solidFill>
                <a:latin typeface="Space Grotesk"/>
                <a:ea typeface="Space Grotesk"/>
                <a:cs typeface="Space Grotesk"/>
                <a:sym typeface="Space Grotesk"/>
              </a:rPr>
              <a:t>facebook.com/InciteDem</a:t>
            </a:r>
            <a:endParaRPr sz="4400" b="0" i="0" u="none" strike="noStrike" cap="none" baseline="30000">
              <a:solidFill>
                <a:schemeClr val="lt2"/>
              </a:solidFill>
              <a:latin typeface="Space Grotesk"/>
              <a:ea typeface="Space Grotesk"/>
              <a:cs typeface="Space Grotesk"/>
              <a:sym typeface="Space Grotesk"/>
            </a:endParaRPr>
          </a:p>
          <a:p>
            <a:pPr marL="0" marR="0" lvl="0" indent="0" algn="just" rtl="0">
              <a:spcBef>
                <a:spcPts val="0"/>
              </a:spcBef>
              <a:spcAft>
                <a:spcPts val="0"/>
              </a:spcAft>
              <a:buNone/>
            </a:pPr>
            <a:r>
              <a:rPr lang="en-US" sz="4400" b="0" i="0" u="none" strike="noStrike" cap="none" baseline="30000">
                <a:solidFill>
                  <a:schemeClr val="lt2"/>
                </a:solidFill>
                <a:latin typeface="Space Grotesk"/>
                <a:ea typeface="Space Grotesk"/>
                <a:cs typeface="Space Grotesk"/>
                <a:sym typeface="Space Grotesk"/>
              </a:rPr>
              <a:t>twitter.com/InciteDem</a:t>
            </a:r>
            <a:endParaRPr sz="4400" b="0" i="0" u="none" strike="noStrike" cap="none" baseline="30000">
              <a:solidFill>
                <a:schemeClr val="lt2"/>
              </a:solidFill>
              <a:latin typeface="Space Grotesk"/>
              <a:ea typeface="Space Grotesk"/>
              <a:cs typeface="Space Grotesk"/>
              <a:sym typeface="Space Grotesk"/>
            </a:endParaRPr>
          </a:p>
          <a:p>
            <a:pPr marL="0" marR="0" lvl="0" indent="0" algn="just" rtl="0">
              <a:spcBef>
                <a:spcPts val="0"/>
              </a:spcBef>
              <a:spcAft>
                <a:spcPts val="0"/>
              </a:spcAft>
              <a:buNone/>
            </a:pPr>
            <a:r>
              <a:rPr lang="en-US" sz="4400" b="0" i="0" u="none" strike="noStrike" cap="none" baseline="30000">
                <a:solidFill>
                  <a:schemeClr val="lt2"/>
                </a:solidFill>
                <a:latin typeface="Space Grotesk"/>
                <a:ea typeface="Space Grotesk"/>
                <a:cs typeface="Space Grotesk"/>
                <a:sym typeface="Space Grotesk"/>
              </a:rPr>
              <a:t>linkedin.com/company/incite-dem-citizens-reinventing-democracy</a:t>
            </a:r>
            <a:endParaRPr sz="4400" b="0" i="0" u="none" strike="noStrike" cap="none" baseline="30000">
              <a:solidFill>
                <a:schemeClr val="lt2"/>
              </a:solidFill>
              <a:latin typeface="Space Grotesk"/>
              <a:ea typeface="Space Grotesk"/>
              <a:cs typeface="Space Grotesk"/>
              <a:sym typeface="Space Grotesk"/>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p:cSld name="Section Header">
    <p:spTree>
      <p:nvGrpSpPr>
        <p:cNvPr id="1" name="Shape 51"/>
        <p:cNvGrpSpPr/>
        <p:nvPr/>
      </p:nvGrpSpPr>
      <p:grpSpPr>
        <a:xfrm>
          <a:off x="0" y="0"/>
          <a:ext cx="0" cy="0"/>
          <a:chOff x="0" y="0"/>
          <a:chExt cx="0" cy="0"/>
        </a:xfrm>
      </p:grpSpPr>
      <p:sp>
        <p:nvSpPr>
          <p:cNvPr id="52" name="Google Shape;52;p16"/>
          <p:cNvSpPr/>
          <p:nvPr/>
        </p:nvSpPr>
        <p:spPr>
          <a:xfrm>
            <a:off x="0" y="0"/>
            <a:ext cx="24384000" cy="13716000"/>
          </a:xfrm>
          <a:prstGeom prst="rect">
            <a:avLst/>
          </a:prstGeom>
          <a:solidFill>
            <a:schemeClr val="dk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Space Grotesk"/>
              <a:ea typeface="Space Grotesk"/>
              <a:cs typeface="Space Grotesk"/>
              <a:sym typeface="Space Grotesk"/>
            </a:endParaRPr>
          </a:p>
        </p:txBody>
      </p:sp>
      <p:pic>
        <p:nvPicPr>
          <p:cNvPr id="53" name="Google Shape;53;p16"/>
          <p:cNvPicPr preferRelativeResize="0"/>
          <p:nvPr/>
        </p:nvPicPr>
        <p:blipFill rotWithShape="1">
          <a:blip r:embed="rId2">
            <a:alphaModFix/>
          </a:blip>
          <a:srcRect/>
          <a:stretch/>
        </p:blipFill>
        <p:spPr>
          <a:xfrm>
            <a:off x="540000" y="540000"/>
            <a:ext cx="1062000" cy="763788"/>
          </a:xfrm>
          <a:prstGeom prst="rect">
            <a:avLst/>
          </a:prstGeom>
          <a:noFill/>
          <a:ln>
            <a:noFill/>
          </a:ln>
        </p:spPr>
      </p:pic>
      <p:sp>
        <p:nvSpPr>
          <p:cNvPr id="54" name="Google Shape;54;p16"/>
          <p:cNvSpPr txBox="1">
            <a:spLocks noGrp="1"/>
          </p:cNvSpPr>
          <p:nvPr>
            <p:ph type="title"/>
          </p:nvPr>
        </p:nvSpPr>
        <p:spPr>
          <a:xfrm>
            <a:off x="1602000" y="2268000"/>
            <a:ext cx="22242000" cy="2651126"/>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2"/>
              </a:buClr>
              <a:buSzPts val="5400"/>
              <a:buFont typeface="Space Grotesk"/>
              <a:buNone/>
              <a:defRPr sz="5400">
                <a:solidFill>
                  <a:schemeClr val="l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55" name="Google Shape;55;p16"/>
          <p:cNvSpPr txBox="1">
            <a:spLocks noGrp="1"/>
          </p:cNvSpPr>
          <p:nvPr>
            <p:ph type="body" idx="1"/>
          </p:nvPr>
        </p:nvSpPr>
        <p:spPr>
          <a:xfrm>
            <a:off x="1601999" y="3731637"/>
            <a:ext cx="22241999" cy="8185708"/>
          </a:xfrm>
          <a:prstGeom prst="rect">
            <a:avLst/>
          </a:prstGeom>
          <a:noFill/>
          <a:ln>
            <a:noFill/>
          </a:ln>
        </p:spPr>
        <p:txBody>
          <a:bodyPr spcFirstLastPara="1" wrap="square" lIns="0" tIns="0" rIns="0" bIns="0" anchor="t" anchorCtr="0">
            <a:normAutofit/>
          </a:bodyPr>
          <a:lstStyle>
            <a:lvl1pPr marL="457200" lvl="0" indent="-533400" algn="just">
              <a:lnSpc>
                <a:spcPct val="90000"/>
              </a:lnSpc>
              <a:spcBef>
                <a:spcPts val="2000"/>
              </a:spcBef>
              <a:spcAft>
                <a:spcPts val="0"/>
              </a:spcAft>
              <a:buClr>
                <a:schemeClr val="lt2"/>
              </a:buClr>
              <a:buSzPts val="4800"/>
              <a:buFont typeface="Space Grotesk Light"/>
              <a:buChar char="⟩"/>
              <a:defRPr sz="4800" u="none">
                <a:solidFill>
                  <a:schemeClr val="lt2"/>
                </a:solidFill>
              </a:defRPr>
            </a:lvl1pPr>
            <a:lvl2pPr marL="914400" lvl="1" indent="-508000" algn="just">
              <a:lnSpc>
                <a:spcPct val="90000"/>
              </a:lnSpc>
              <a:spcBef>
                <a:spcPts val="1000"/>
              </a:spcBef>
              <a:spcAft>
                <a:spcPts val="0"/>
              </a:spcAft>
              <a:buClr>
                <a:schemeClr val="lt2"/>
              </a:buClr>
              <a:buSzPts val="4400"/>
              <a:buFont typeface="Space Grotesk Light"/>
              <a:buChar char="⟩"/>
              <a:defRPr sz="4400" u="none">
                <a:solidFill>
                  <a:schemeClr val="lt2"/>
                </a:solidFill>
              </a:defRPr>
            </a:lvl2pPr>
            <a:lvl3pPr marL="1371600" lvl="2" indent="-482600" algn="just">
              <a:lnSpc>
                <a:spcPct val="90000"/>
              </a:lnSpc>
              <a:spcBef>
                <a:spcPts val="1000"/>
              </a:spcBef>
              <a:spcAft>
                <a:spcPts val="0"/>
              </a:spcAft>
              <a:buClr>
                <a:schemeClr val="lt2"/>
              </a:buClr>
              <a:buSzPts val="4000"/>
              <a:buFont typeface="Space Grotesk Light"/>
              <a:buChar char="⟩"/>
              <a:defRPr sz="4000" u="none">
                <a:solidFill>
                  <a:schemeClr val="lt2"/>
                </a:solidFill>
              </a:defRPr>
            </a:lvl3pPr>
            <a:lvl4pPr marL="1828800" lvl="3" indent="-457200" algn="just">
              <a:lnSpc>
                <a:spcPct val="90000"/>
              </a:lnSpc>
              <a:spcBef>
                <a:spcPts val="1000"/>
              </a:spcBef>
              <a:spcAft>
                <a:spcPts val="0"/>
              </a:spcAft>
              <a:buClr>
                <a:schemeClr val="lt2"/>
              </a:buClr>
              <a:buSzPts val="3600"/>
              <a:buFont typeface="Space Grotesk Light"/>
              <a:buChar char="⟩"/>
              <a:defRPr u="none">
                <a:solidFill>
                  <a:schemeClr val="lt2"/>
                </a:solidFill>
              </a:defRPr>
            </a:lvl4pPr>
            <a:lvl5pPr marL="2286000" lvl="4" indent="-457200" algn="just">
              <a:lnSpc>
                <a:spcPct val="90000"/>
              </a:lnSpc>
              <a:spcBef>
                <a:spcPts val="1000"/>
              </a:spcBef>
              <a:spcAft>
                <a:spcPts val="0"/>
              </a:spcAft>
              <a:buClr>
                <a:schemeClr val="lt2"/>
              </a:buClr>
              <a:buSzPts val="3600"/>
              <a:buFont typeface="Space Grotesk Light"/>
              <a:buChar char="⟩"/>
              <a:defRPr u="none">
                <a:solidFill>
                  <a:schemeClr val="lt2"/>
                </a:solidFill>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56" name="Google Shape;56;p16"/>
          <p:cNvSpPr txBox="1">
            <a:spLocks noGrp="1"/>
          </p:cNvSpPr>
          <p:nvPr>
            <p:ph type="dt" idx="10"/>
          </p:nvPr>
        </p:nvSpPr>
        <p:spPr>
          <a:xfrm>
            <a:off x="1676400" y="12712701"/>
            <a:ext cx="5486400" cy="73025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7" name="Google Shape;57;p16"/>
          <p:cNvSpPr txBox="1">
            <a:spLocks noGrp="1"/>
          </p:cNvSpPr>
          <p:nvPr>
            <p:ph type="ftr" idx="11"/>
          </p:nvPr>
        </p:nvSpPr>
        <p:spPr>
          <a:xfrm>
            <a:off x="8077200" y="12712701"/>
            <a:ext cx="8229600" cy="730250"/>
          </a:xfrm>
          <a:prstGeom prst="rect">
            <a:avLst/>
          </a:prstGeom>
          <a:noFill/>
          <a:ln>
            <a:noFill/>
          </a:ln>
        </p:spPr>
        <p:txBody>
          <a:bodyPr spcFirstLastPara="1" wrap="square" lIns="0" tIns="0" rIns="0" bIns="0" anchor="ctr" anchorCtr="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58" name="Google Shape;58;p16"/>
          <p:cNvSpPr txBox="1">
            <a:spLocks noGrp="1"/>
          </p:cNvSpPr>
          <p:nvPr>
            <p:ph type="sldNum" idx="12"/>
          </p:nvPr>
        </p:nvSpPr>
        <p:spPr>
          <a:xfrm>
            <a:off x="18357600" y="12712701"/>
            <a:ext cx="5486400" cy="730250"/>
          </a:xfrm>
          <a:prstGeom prst="rect">
            <a:avLst/>
          </a:prstGeom>
          <a:noFill/>
          <a:ln>
            <a:noFill/>
          </a:ln>
        </p:spPr>
        <p:txBody>
          <a:bodyPr spcFirstLastPara="1" wrap="square" lIns="0" tIns="0" rIns="0" bIns="0" anchor="ctr" anchorCtr="0">
            <a:noAutofit/>
          </a:bodyPr>
          <a:lstStyle>
            <a:lvl1pPr marL="0" lvl="0" indent="0" algn="r">
              <a:spcBef>
                <a:spcPts val="0"/>
              </a:spcBef>
              <a:buNone/>
              <a:defRPr sz="2400" b="0" i="0" u="none" strike="noStrike" cap="none">
                <a:solidFill>
                  <a:schemeClr val="lt2"/>
                </a:solidFill>
                <a:latin typeface="Space Grotesk"/>
                <a:ea typeface="Space Grotesk"/>
                <a:cs typeface="Space Grotesk"/>
                <a:sym typeface="Space Grotesk"/>
              </a:defRPr>
            </a:lvl1pPr>
            <a:lvl2pPr marL="0" lvl="1" indent="0" algn="r">
              <a:spcBef>
                <a:spcPts val="0"/>
              </a:spcBef>
              <a:buNone/>
              <a:defRPr sz="2400" b="0" i="0" u="none" strike="noStrike" cap="none">
                <a:solidFill>
                  <a:schemeClr val="lt2"/>
                </a:solidFill>
                <a:latin typeface="Space Grotesk"/>
                <a:ea typeface="Space Grotesk"/>
                <a:cs typeface="Space Grotesk"/>
                <a:sym typeface="Space Grotesk"/>
              </a:defRPr>
            </a:lvl2pPr>
            <a:lvl3pPr marL="0" lvl="2" indent="0" algn="r">
              <a:spcBef>
                <a:spcPts val="0"/>
              </a:spcBef>
              <a:buNone/>
              <a:defRPr sz="2400" b="0" i="0" u="none" strike="noStrike" cap="none">
                <a:solidFill>
                  <a:schemeClr val="lt2"/>
                </a:solidFill>
                <a:latin typeface="Space Grotesk"/>
                <a:ea typeface="Space Grotesk"/>
                <a:cs typeface="Space Grotesk"/>
                <a:sym typeface="Space Grotesk"/>
              </a:defRPr>
            </a:lvl3pPr>
            <a:lvl4pPr marL="0" lvl="3" indent="0" algn="r">
              <a:spcBef>
                <a:spcPts val="0"/>
              </a:spcBef>
              <a:buNone/>
              <a:defRPr sz="2400" b="0" i="0" u="none" strike="noStrike" cap="none">
                <a:solidFill>
                  <a:schemeClr val="lt2"/>
                </a:solidFill>
                <a:latin typeface="Space Grotesk"/>
                <a:ea typeface="Space Grotesk"/>
                <a:cs typeface="Space Grotesk"/>
                <a:sym typeface="Space Grotesk"/>
              </a:defRPr>
            </a:lvl4pPr>
            <a:lvl5pPr marL="0" lvl="4" indent="0" algn="r">
              <a:spcBef>
                <a:spcPts val="0"/>
              </a:spcBef>
              <a:buNone/>
              <a:defRPr sz="2400" b="0" i="0" u="none" strike="noStrike" cap="none">
                <a:solidFill>
                  <a:schemeClr val="lt2"/>
                </a:solidFill>
                <a:latin typeface="Space Grotesk"/>
                <a:ea typeface="Space Grotesk"/>
                <a:cs typeface="Space Grotesk"/>
                <a:sym typeface="Space Grotesk"/>
              </a:defRPr>
            </a:lvl5pPr>
            <a:lvl6pPr marL="0" lvl="5" indent="0" algn="r">
              <a:spcBef>
                <a:spcPts val="0"/>
              </a:spcBef>
              <a:buNone/>
              <a:defRPr sz="2400" b="0" i="0" u="none" strike="noStrike" cap="none">
                <a:solidFill>
                  <a:schemeClr val="lt2"/>
                </a:solidFill>
                <a:latin typeface="Space Grotesk"/>
                <a:ea typeface="Space Grotesk"/>
                <a:cs typeface="Space Grotesk"/>
                <a:sym typeface="Space Grotesk"/>
              </a:defRPr>
            </a:lvl6pPr>
            <a:lvl7pPr marL="0" lvl="6" indent="0" algn="r">
              <a:spcBef>
                <a:spcPts val="0"/>
              </a:spcBef>
              <a:buNone/>
              <a:defRPr sz="2400" b="0" i="0" u="none" strike="noStrike" cap="none">
                <a:solidFill>
                  <a:schemeClr val="lt2"/>
                </a:solidFill>
                <a:latin typeface="Space Grotesk"/>
                <a:ea typeface="Space Grotesk"/>
                <a:cs typeface="Space Grotesk"/>
                <a:sym typeface="Space Grotesk"/>
              </a:defRPr>
            </a:lvl7pPr>
            <a:lvl8pPr marL="0" lvl="7" indent="0" algn="r">
              <a:spcBef>
                <a:spcPts val="0"/>
              </a:spcBef>
              <a:buNone/>
              <a:defRPr sz="2400" b="0" i="0" u="none" strike="noStrike" cap="none">
                <a:solidFill>
                  <a:schemeClr val="lt2"/>
                </a:solidFill>
                <a:latin typeface="Space Grotesk"/>
                <a:ea typeface="Space Grotesk"/>
                <a:cs typeface="Space Grotesk"/>
                <a:sym typeface="Space Grotesk"/>
              </a:defRPr>
            </a:lvl8pPr>
            <a:lvl9pPr marL="0" lvl="8" indent="0" algn="r">
              <a:spcBef>
                <a:spcPts val="0"/>
              </a:spcBef>
              <a:buNone/>
              <a:defRPr sz="2400" b="0" i="0" u="none" strike="noStrike" cap="none">
                <a:solidFill>
                  <a:schemeClr val="lt2"/>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p:cSld name="Two Content">
    <p:spTree>
      <p:nvGrpSpPr>
        <p:cNvPr id="1" name="Shape 59"/>
        <p:cNvGrpSpPr/>
        <p:nvPr/>
      </p:nvGrpSpPr>
      <p:grpSpPr>
        <a:xfrm>
          <a:off x="0" y="0"/>
          <a:ext cx="0" cy="0"/>
          <a:chOff x="0" y="0"/>
          <a:chExt cx="0" cy="0"/>
        </a:xfrm>
      </p:grpSpPr>
      <p:sp>
        <p:nvSpPr>
          <p:cNvPr id="60" name="Google Shape;60;p17"/>
          <p:cNvSpPr txBox="1">
            <a:spLocks noGrp="1"/>
          </p:cNvSpPr>
          <p:nvPr>
            <p:ph type="ftr" idx="11"/>
          </p:nvPr>
        </p:nvSpPr>
        <p:spPr>
          <a:xfrm>
            <a:off x="8608200" y="12712701"/>
            <a:ext cx="8229600" cy="730250"/>
          </a:xfrm>
          <a:prstGeom prst="rect">
            <a:avLst/>
          </a:prstGeom>
          <a:noFill/>
          <a:ln>
            <a:noFill/>
          </a:ln>
        </p:spPr>
        <p:txBody>
          <a:bodyPr spcFirstLastPara="1" wrap="square" lIns="91425" tIns="45700" rIns="91425" bIns="45700" anchor="ctr" anchorCtr="0">
            <a:noAutofit/>
          </a:bodyPr>
          <a:lstStyle>
            <a:lvl1pPr lvl="0" algn="ctr">
              <a:spcBef>
                <a:spcPts val="0"/>
              </a:spcBef>
              <a:spcAft>
                <a:spcPts val="0"/>
              </a:spcAft>
              <a:buSzPts val="1400"/>
              <a:buNone/>
              <a:defRPr>
                <a:solidFill>
                  <a:schemeClr val="dk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pic>
        <p:nvPicPr>
          <p:cNvPr id="61" name="Google Shape;61;p17"/>
          <p:cNvPicPr preferRelativeResize="0"/>
          <p:nvPr/>
        </p:nvPicPr>
        <p:blipFill rotWithShape="1">
          <a:blip r:embed="rId2">
            <a:alphaModFix/>
          </a:blip>
          <a:srcRect/>
          <a:stretch/>
        </p:blipFill>
        <p:spPr>
          <a:xfrm>
            <a:off x="540000" y="540000"/>
            <a:ext cx="1062000" cy="763788"/>
          </a:xfrm>
          <a:prstGeom prst="rect">
            <a:avLst/>
          </a:prstGeom>
          <a:noFill/>
          <a:ln>
            <a:noFill/>
          </a:ln>
        </p:spPr>
      </p:pic>
      <p:sp>
        <p:nvSpPr>
          <p:cNvPr id="62" name="Google Shape;62;p17"/>
          <p:cNvSpPr txBox="1">
            <a:spLocks noGrp="1"/>
          </p:cNvSpPr>
          <p:nvPr>
            <p:ph type="title"/>
          </p:nvPr>
        </p:nvSpPr>
        <p:spPr>
          <a:xfrm>
            <a:off x="1602000" y="2268000"/>
            <a:ext cx="22242000" cy="2651126"/>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rgbClr val="000000"/>
              </a:buClr>
              <a:buSzPts val="5400"/>
              <a:buFont typeface="Space Grotesk"/>
              <a:buNone/>
              <a:defRPr sz="54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64" name="Google Shape;64;p17"/>
          <p:cNvSpPr txBox="1"/>
          <p:nvPr/>
        </p:nvSpPr>
        <p:spPr>
          <a:xfrm>
            <a:off x="18357600" y="12712701"/>
            <a:ext cx="5486400" cy="730250"/>
          </a:xfrm>
          <a:prstGeom prst="rect">
            <a:avLst/>
          </a:prstGeom>
          <a:noFill/>
          <a:ln>
            <a:noFill/>
          </a:ln>
        </p:spPr>
        <p:txBody>
          <a:bodyPr spcFirstLastPara="1" wrap="square" lIns="0" tIns="0" rIns="0" bIns="0" anchor="ctr" anchorCtr="0">
            <a:noAutofit/>
          </a:bodyPr>
          <a:lstStyle/>
          <a:p>
            <a:pPr marL="0" marR="0" lvl="0" indent="0" algn="r" rtl="0">
              <a:spcBef>
                <a:spcPts val="0"/>
              </a:spcBef>
              <a:spcAft>
                <a:spcPts val="0"/>
              </a:spcAft>
              <a:buNone/>
            </a:pPr>
            <a:fld id="{00000000-1234-1234-1234-123412341234}" type="slidenum">
              <a:rPr lang="en-US" sz="2400" b="0" i="0" u="none" strike="noStrike" cap="none">
                <a:solidFill>
                  <a:schemeClr val="accent2"/>
                </a:solidFill>
                <a:latin typeface="Space Grotesk"/>
                <a:ea typeface="Space Grotesk"/>
                <a:cs typeface="Space Grotesk"/>
                <a:sym typeface="Space Grotesk"/>
              </a:rPr>
              <a:t>‹#›</a:t>
            </a:fld>
            <a:endParaRPr sz="2400" b="0" i="0" u="none" strike="noStrike" cap="none">
              <a:solidFill>
                <a:schemeClr val="accent2"/>
              </a:solidFill>
              <a:latin typeface="Space Grotesk"/>
              <a:ea typeface="Space Grotesk"/>
              <a:cs typeface="Space Grotesk"/>
              <a:sym typeface="Space Grotesk"/>
            </a:endParaRPr>
          </a:p>
        </p:txBody>
      </p:sp>
      <p:sp>
        <p:nvSpPr>
          <p:cNvPr id="65" name="Google Shape;65;p17"/>
          <p:cNvSpPr txBox="1">
            <a:spLocks noGrp="1"/>
          </p:cNvSpPr>
          <p:nvPr>
            <p:ph type="body" idx="1"/>
          </p:nvPr>
        </p:nvSpPr>
        <p:spPr>
          <a:xfrm>
            <a:off x="1638131" y="3884037"/>
            <a:ext cx="10874703" cy="8185708"/>
          </a:xfrm>
          <a:prstGeom prst="rect">
            <a:avLst/>
          </a:prstGeom>
          <a:noFill/>
          <a:ln>
            <a:noFill/>
          </a:ln>
        </p:spPr>
        <p:txBody>
          <a:bodyPr spcFirstLastPara="1" wrap="square" lIns="0" tIns="0" rIns="0" bIns="0" anchor="t" anchorCtr="0">
            <a:normAutofit/>
          </a:bodyPr>
          <a:lstStyle>
            <a:lvl1pPr marL="457200" lvl="0" indent="-533400" algn="just">
              <a:lnSpc>
                <a:spcPct val="90000"/>
              </a:lnSpc>
              <a:spcBef>
                <a:spcPts val="2000"/>
              </a:spcBef>
              <a:spcAft>
                <a:spcPts val="0"/>
              </a:spcAft>
              <a:buClr>
                <a:srgbClr val="000000"/>
              </a:buClr>
              <a:buSzPts val="4800"/>
              <a:buFont typeface="Space Grotesk Light"/>
              <a:buChar char="⟩"/>
              <a:defRPr sz="4800" u="none"/>
            </a:lvl1pPr>
            <a:lvl2pPr marL="914400" lvl="1" indent="-508000" algn="l">
              <a:lnSpc>
                <a:spcPct val="90000"/>
              </a:lnSpc>
              <a:spcBef>
                <a:spcPts val="1000"/>
              </a:spcBef>
              <a:spcAft>
                <a:spcPts val="0"/>
              </a:spcAft>
              <a:buClr>
                <a:srgbClr val="000000"/>
              </a:buClr>
              <a:buSzPts val="4400"/>
              <a:buFont typeface="Space Grotesk Light"/>
              <a:buChar char="⟩"/>
              <a:defRPr sz="4400" u="none"/>
            </a:lvl2pPr>
            <a:lvl3pPr marL="1371600" lvl="2" indent="-482600" algn="l">
              <a:lnSpc>
                <a:spcPct val="90000"/>
              </a:lnSpc>
              <a:spcBef>
                <a:spcPts val="1000"/>
              </a:spcBef>
              <a:spcAft>
                <a:spcPts val="0"/>
              </a:spcAft>
              <a:buClr>
                <a:srgbClr val="000000"/>
              </a:buClr>
              <a:buSzPts val="4000"/>
              <a:buFont typeface="Space Grotesk Light"/>
              <a:buChar char="⟩"/>
              <a:defRPr sz="4000" u="none"/>
            </a:lvl3pPr>
            <a:lvl4pPr marL="1828800" lvl="3" indent="-457200" algn="l">
              <a:lnSpc>
                <a:spcPct val="90000"/>
              </a:lnSpc>
              <a:spcBef>
                <a:spcPts val="1000"/>
              </a:spcBef>
              <a:spcAft>
                <a:spcPts val="0"/>
              </a:spcAft>
              <a:buClr>
                <a:srgbClr val="000000"/>
              </a:buClr>
              <a:buSzPts val="3600"/>
              <a:buFont typeface="Space Grotesk Light"/>
              <a:buChar char="⟩"/>
              <a:defRPr u="none"/>
            </a:lvl4pPr>
            <a:lvl5pPr marL="2286000" lvl="4" indent="-457200" algn="l">
              <a:lnSpc>
                <a:spcPct val="90000"/>
              </a:lnSpc>
              <a:spcBef>
                <a:spcPts val="1000"/>
              </a:spcBef>
              <a:spcAft>
                <a:spcPts val="0"/>
              </a:spcAft>
              <a:buClr>
                <a:srgbClr val="000000"/>
              </a:buClr>
              <a:buSzPts val="3600"/>
              <a:buFont typeface="Space Grotesk Light"/>
              <a:buChar char="⟩"/>
              <a:defRPr u="none"/>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
        <p:nvSpPr>
          <p:cNvPr id="66" name="Google Shape;66;p17"/>
          <p:cNvSpPr txBox="1">
            <a:spLocks noGrp="1"/>
          </p:cNvSpPr>
          <p:nvPr>
            <p:ph type="body" idx="2"/>
          </p:nvPr>
        </p:nvSpPr>
        <p:spPr>
          <a:xfrm>
            <a:off x="13005428" y="3884037"/>
            <a:ext cx="10874703" cy="8185708"/>
          </a:xfrm>
          <a:prstGeom prst="rect">
            <a:avLst/>
          </a:prstGeom>
          <a:noFill/>
          <a:ln>
            <a:noFill/>
          </a:ln>
        </p:spPr>
        <p:txBody>
          <a:bodyPr spcFirstLastPara="1" wrap="square" lIns="0" tIns="0" rIns="0" bIns="0" anchor="t" anchorCtr="0">
            <a:normAutofit/>
          </a:bodyPr>
          <a:lstStyle>
            <a:lvl1pPr marL="457200" lvl="0" indent="-533400" algn="just">
              <a:lnSpc>
                <a:spcPct val="90000"/>
              </a:lnSpc>
              <a:spcBef>
                <a:spcPts val="2000"/>
              </a:spcBef>
              <a:spcAft>
                <a:spcPts val="0"/>
              </a:spcAft>
              <a:buClr>
                <a:srgbClr val="000000"/>
              </a:buClr>
              <a:buSzPts val="4800"/>
              <a:buFont typeface="Space Grotesk Light"/>
              <a:buChar char="⟩"/>
              <a:defRPr sz="4800" u="none"/>
            </a:lvl1pPr>
            <a:lvl2pPr marL="914400" lvl="1" indent="-508000" algn="l">
              <a:lnSpc>
                <a:spcPct val="90000"/>
              </a:lnSpc>
              <a:spcBef>
                <a:spcPts val="1000"/>
              </a:spcBef>
              <a:spcAft>
                <a:spcPts val="0"/>
              </a:spcAft>
              <a:buClr>
                <a:srgbClr val="000000"/>
              </a:buClr>
              <a:buSzPts val="4400"/>
              <a:buFont typeface="Space Grotesk Light"/>
              <a:buChar char="⟩"/>
              <a:defRPr sz="4400" u="none"/>
            </a:lvl2pPr>
            <a:lvl3pPr marL="1371600" lvl="2" indent="-482600" algn="l">
              <a:lnSpc>
                <a:spcPct val="90000"/>
              </a:lnSpc>
              <a:spcBef>
                <a:spcPts val="1000"/>
              </a:spcBef>
              <a:spcAft>
                <a:spcPts val="0"/>
              </a:spcAft>
              <a:buClr>
                <a:srgbClr val="000000"/>
              </a:buClr>
              <a:buSzPts val="4000"/>
              <a:buFont typeface="Space Grotesk Light"/>
              <a:buChar char="⟩"/>
              <a:defRPr sz="4000" u="none"/>
            </a:lvl3pPr>
            <a:lvl4pPr marL="1828800" lvl="3" indent="-457200" algn="l">
              <a:lnSpc>
                <a:spcPct val="90000"/>
              </a:lnSpc>
              <a:spcBef>
                <a:spcPts val="1000"/>
              </a:spcBef>
              <a:spcAft>
                <a:spcPts val="0"/>
              </a:spcAft>
              <a:buClr>
                <a:srgbClr val="000000"/>
              </a:buClr>
              <a:buSzPts val="3600"/>
              <a:buFont typeface="Space Grotesk Light"/>
              <a:buChar char="⟩"/>
              <a:defRPr u="none"/>
            </a:lvl4pPr>
            <a:lvl5pPr marL="2286000" lvl="4" indent="-457200" algn="l">
              <a:lnSpc>
                <a:spcPct val="90000"/>
              </a:lnSpc>
              <a:spcBef>
                <a:spcPts val="1000"/>
              </a:spcBef>
              <a:spcAft>
                <a:spcPts val="0"/>
              </a:spcAft>
              <a:buClr>
                <a:srgbClr val="000000"/>
              </a:buClr>
              <a:buSzPts val="3600"/>
              <a:buFont typeface="Space Grotesk Light"/>
              <a:buChar char="⟩"/>
              <a:defRPr u="none"/>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p:cSld name="Comparison">
    <p:spTree>
      <p:nvGrpSpPr>
        <p:cNvPr id="1" name="Shape 67"/>
        <p:cNvGrpSpPr/>
        <p:nvPr/>
      </p:nvGrpSpPr>
      <p:grpSpPr>
        <a:xfrm>
          <a:off x="0" y="0"/>
          <a:ext cx="0" cy="0"/>
          <a:chOff x="0" y="0"/>
          <a:chExt cx="0" cy="0"/>
        </a:xfrm>
      </p:grpSpPr>
      <p:pic>
        <p:nvPicPr>
          <p:cNvPr id="68" name="Google Shape;68;p18"/>
          <p:cNvPicPr preferRelativeResize="0"/>
          <p:nvPr/>
        </p:nvPicPr>
        <p:blipFill rotWithShape="1">
          <a:blip r:embed="rId2">
            <a:alphaModFix/>
          </a:blip>
          <a:srcRect t="28986" b="-1"/>
          <a:stretch/>
        </p:blipFill>
        <p:spPr>
          <a:xfrm>
            <a:off x="0" y="1"/>
            <a:ext cx="24384000" cy="13716000"/>
          </a:xfrm>
          <a:prstGeom prst="rect">
            <a:avLst/>
          </a:prstGeom>
          <a:noFill/>
          <a:ln>
            <a:noFill/>
          </a:ln>
        </p:spPr>
      </p:pic>
      <p:pic>
        <p:nvPicPr>
          <p:cNvPr id="69" name="Google Shape;69;p18"/>
          <p:cNvPicPr preferRelativeResize="0"/>
          <p:nvPr/>
        </p:nvPicPr>
        <p:blipFill rotWithShape="1">
          <a:blip r:embed="rId3">
            <a:alphaModFix/>
          </a:blip>
          <a:srcRect/>
          <a:stretch/>
        </p:blipFill>
        <p:spPr>
          <a:xfrm>
            <a:off x="540000" y="540000"/>
            <a:ext cx="1062000" cy="763788"/>
          </a:xfrm>
          <a:prstGeom prst="rect">
            <a:avLst/>
          </a:prstGeom>
          <a:noFill/>
          <a:ln>
            <a:noFill/>
          </a:ln>
        </p:spPr>
      </p:pic>
      <p:sp>
        <p:nvSpPr>
          <p:cNvPr id="70" name="Google Shape;70;p18"/>
          <p:cNvSpPr txBox="1">
            <a:spLocks noGrp="1"/>
          </p:cNvSpPr>
          <p:nvPr>
            <p:ph type="title"/>
          </p:nvPr>
        </p:nvSpPr>
        <p:spPr>
          <a:xfrm>
            <a:off x="1602000" y="2268000"/>
            <a:ext cx="22242000" cy="2651126"/>
          </a:xfrm>
          <a:prstGeom prst="rect">
            <a:avLst/>
          </a:prstGeom>
          <a:noFill/>
          <a:ln>
            <a:noFill/>
          </a:ln>
        </p:spPr>
        <p:txBody>
          <a:bodyPr spcFirstLastPara="1" wrap="square" lIns="0" tIns="0" rIns="0" bIns="0" anchor="t" anchorCtr="0">
            <a:normAutofit/>
          </a:bodyPr>
          <a:lstStyle>
            <a:lvl1pPr lvl="0" algn="l">
              <a:lnSpc>
                <a:spcPct val="90000"/>
              </a:lnSpc>
              <a:spcBef>
                <a:spcPts val="0"/>
              </a:spcBef>
              <a:spcAft>
                <a:spcPts val="0"/>
              </a:spcAft>
              <a:buClr>
                <a:schemeClr val="lt2"/>
              </a:buClr>
              <a:buSzPts val="5400"/>
              <a:buFont typeface="Space Grotesk"/>
              <a:buNone/>
              <a:defRPr sz="5400">
                <a:solidFill>
                  <a:schemeClr val="lt2"/>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71" name="Google Shape;71;p18"/>
          <p:cNvSpPr txBox="1">
            <a:spLocks noGrp="1"/>
          </p:cNvSpPr>
          <p:nvPr>
            <p:ph type="dt" idx="10"/>
          </p:nvPr>
        </p:nvSpPr>
        <p:spPr>
          <a:xfrm>
            <a:off x="1676400" y="12712701"/>
            <a:ext cx="5486400" cy="730250"/>
          </a:xfrm>
          <a:prstGeom prst="rect">
            <a:avLst/>
          </a:prstGeom>
          <a:noFill/>
          <a:ln>
            <a:noFill/>
          </a:ln>
        </p:spPr>
        <p:txBody>
          <a:bodyPr spcFirstLastPara="1" wrap="square" lIns="0" tIns="0" rIns="0" bIns="0" anchor="ctr" anchorCtr="0">
            <a:noAutofit/>
          </a:bodyPr>
          <a:lstStyle>
            <a:lvl1pPr lvl="0" algn="l">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2" name="Google Shape;72;p18"/>
          <p:cNvSpPr txBox="1">
            <a:spLocks noGrp="1"/>
          </p:cNvSpPr>
          <p:nvPr>
            <p:ph type="ftr" idx="11"/>
          </p:nvPr>
        </p:nvSpPr>
        <p:spPr>
          <a:xfrm>
            <a:off x="8077200" y="12712701"/>
            <a:ext cx="8229600" cy="730250"/>
          </a:xfrm>
          <a:prstGeom prst="rect">
            <a:avLst/>
          </a:prstGeom>
          <a:noFill/>
          <a:ln>
            <a:noFill/>
          </a:ln>
        </p:spPr>
        <p:txBody>
          <a:bodyPr spcFirstLastPara="1" wrap="square" lIns="0" tIns="0" rIns="0" bIns="0" anchor="ctr" anchorCtr="0">
            <a:noAutofit/>
          </a:bodyPr>
          <a:lstStyle>
            <a:lvl1pPr lvl="0" algn="ctr">
              <a:spcBef>
                <a:spcPts val="0"/>
              </a:spcBef>
              <a:spcAft>
                <a:spcPts val="0"/>
              </a:spcAft>
              <a:buSzPts val="1400"/>
              <a:buNone/>
              <a:defRPr>
                <a:solidFill>
                  <a:schemeClr val="lt2"/>
                </a:solidFill>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a:endParaRPr/>
          </a:p>
        </p:txBody>
      </p:sp>
      <p:sp>
        <p:nvSpPr>
          <p:cNvPr id="73" name="Google Shape;73;p18"/>
          <p:cNvSpPr txBox="1">
            <a:spLocks noGrp="1"/>
          </p:cNvSpPr>
          <p:nvPr>
            <p:ph type="sldNum" idx="12"/>
          </p:nvPr>
        </p:nvSpPr>
        <p:spPr>
          <a:xfrm>
            <a:off x="18357600" y="12712701"/>
            <a:ext cx="5486400" cy="730250"/>
          </a:xfrm>
          <a:prstGeom prst="rect">
            <a:avLst/>
          </a:prstGeom>
          <a:noFill/>
          <a:ln>
            <a:noFill/>
          </a:ln>
        </p:spPr>
        <p:txBody>
          <a:bodyPr spcFirstLastPara="1" wrap="square" lIns="0" tIns="0" rIns="0" bIns="0" anchor="ctr" anchorCtr="0">
            <a:noAutofit/>
          </a:bodyPr>
          <a:lstStyle>
            <a:lvl1pPr marL="0" lvl="0" indent="0" algn="r">
              <a:spcBef>
                <a:spcPts val="0"/>
              </a:spcBef>
              <a:buNone/>
              <a:defRPr sz="2400" b="0" i="0" u="none" strike="noStrike" cap="none">
                <a:solidFill>
                  <a:schemeClr val="lt2"/>
                </a:solidFill>
                <a:latin typeface="Space Grotesk"/>
                <a:ea typeface="Space Grotesk"/>
                <a:cs typeface="Space Grotesk"/>
                <a:sym typeface="Space Grotesk"/>
              </a:defRPr>
            </a:lvl1pPr>
            <a:lvl2pPr marL="0" lvl="1" indent="0" algn="r">
              <a:spcBef>
                <a:spcPts val="0"/>
              </a:spcBef>
              <a:buNone/>
              <a:defRPr sz="2400" b="0" i="0" u="none" strike="noStrike" cap="none">
                <a:solidFill>
                  <a:schemeClr val="lt2"/>
                </a:solidFill>
                <a:latin typeface="Space Grotesk"/>
                <a:ea typeface="Space Grotesk"/>
                <a:cs typeface="Space Grotesk"/>
                <a:sym typeface="Space Grotesk"/>
              </a:defRPr>
            </a:lvl2pPr>
            <a:lvl3pPr marL="0" lvl="2" indent="0" algn="r">
              <a:spcBef>
                <a:spcPts val="0"/>
              </a:spcBef>
              <a:buNone/>
              <a:defRPr sz="2400" b="0" i="0" u="none" strike="noStrike" cap="none">
                <a:solidFill>
                  <a:schemeClr val="lt2"/>
                </a:solidFill>
                <a:latin typeface="Space Grotesk"/>
                <a:ea typeface="Space Grotesk"/>
                <a:cs typeface="Space Grotesk"/>
                <a:sym typeface="Space Grotesk"/>
              </a:defRPr>
            </a:lvl3pPr>
            <a:lvl4pPr marL="0" lvl="3" indent="0" algn="r">
              <a:spcBef>
                <a:spcPts val="0"/>
              </a:spcBef>
              <a:buNone/>
              <a:defRPr sz="2400" b="0" i="0" u="none" strike="noStrike" cap="none">
                <a:solidFill>
                  <a:schemeClr val="lt2"/>
                </a:solidFill>
                <a:latin typeface="Space Grotesk"/>
                <a:ea typeface="Space Grotesk"/>
                <a:cs typeface="Space Grotesk"/>
                <a:sym typeface="Space Grotesk"/>
              </a:defRPr>
            </a:lvl4pPr>
            <a:lvl5pPr marL="0" lvl="4" indent="0" algn="r">
              <a:spcBef>
                <a:spcPts val="0"/>
              </a:spcBef>
              <a:buNone/>
              <a:defRPr sz="2400" b="0" i="0" u="none" strike="noStrike" cap="none">
                <a:solidFill>
                  <a:schemeClr val="lt2"/>
                </a:solidFill>
                <a:latin typeface="Space Grotesk"/>
                <a:ea typeface="Space Grotesk"/>
                <a:cs typeface="Space Grotesk"/>
                <a:sym typeface="Space Grotesk"/>
              </a:defRPr>
            </a:lvl5pPr>
            <a:lvl6pPr marL="0" lvl="5" indent="0" algn="r">
              <a:spcBef>
                <a:spcPts val="0"/>
              </a:spcBef>
              <a:buNone/>
              <a:defRPr sz="2400" b="0" i="0" u="none" strike="noStrike" cap="none">
                <a:solidFill>
                  <a:schemeClr val="lt2"/>
                </a:solidFill>
                <a:latin typeface="Space Grotesk"/>
                <a:ea typeface="Space Grotesk"/>
                <a:cs typeface="Space Grotesk"/>
                <a:sym typeface="Space Grotesk"/>
              </a:defRPr>
            </a:lvl6pPr>
            <a:lvl7pPr marL="0" lvl="6" indent="0" algn="r">
              <a:spcBef>
                <a:spcPts val="0"/>
              </a:spcBef>
              <a:buNone/>
              <a:defRPr sz="2400" b="0" i="0" u="none" strike="noStrike" cap="none">
                <a:solidFill>
                  <a:schemeClr val="lt2"/>
                </a:solidFill>
                <a:latin typeface="Space Grotesk"/>
                <a:ea typeface="Space Grotesk"/>
                <a:cs typeface="Space Grotesk"/>
                <a:sym typeface="Space Grotesk"/>
              </a:defRPr>
            </a:lvl7pPr>
            <a:lvl8pPr marL="0" lvl="7" indent="0" algn="r">
              <a:spcBef>
                <a:spcPts val="0"/>
              </a:spcBef>
              <a:buNone/>
              <a:defRPr sz="2400" b="0" i="0" u="none" strike="noStrike" cap="none">
                <a:solidFill>
                  <a:schemeClr val="lt2"/>
                </a:solidFill>
                <a:latin typeface="Space Grotesk"/>
                <a:ea typeface="Space Grotesk"/>
                <a:cs typeface="Space Grotesk"/>
                <a:sym typeface="Space Grotesk"/>
              </a:defRPr>
            </a:lvl8pPr>
            <a:lvl9pPr marL="0" lvl="8" indent="0" algn="r">
              <a:spcBef>
                <a:spcPts val="0"/>
              </a:spcBef>
              <a:buNone/>
              <a:defRPr sz="2400" b="0" i="0" u="none" strike="noStrike" cap="none">
                <a:solidFill>
                  <a:schemeClr val="lt2"/>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
        <p:nvSpPr>
          <p:cNvPr id="74" name="Google Shape;74;p18"/>
          <p:cNvSpPr txBox="1">
            <a:spLocks noGrp="1"/>
          </p:cNvSpPr>
          <p:nvPr>
            <p:ph type="body" idx="1"/>
          </p:nvPr>
        </p:nvSpPr>
        <p:spPr>
          <a:xfrm>
            <a:off x="1638131" y="3884037"/>
            <a:ext cx="22205869" cy="8185708"/>
          </a:xfrm>
          <a:prstGeom prst="rect">
            <a:avLst/>
          </a:prstGeom>
          <a:noFill/>
          <a:ln>
            <a:noFill/>
          </a:ln>
        </p:spPr>
        <p:txBody>
          <a:bodyPr spcFirstLastPara="1" wrap="square" lIns="0" tIns="0" rIns="0" bIns="0" anchor="t" anchorCtr="0">
            <a:normAutofit/>
          </a:bodyPr>
          <a:lstStyle>
            <a:lvl1pPr marL="457200" lvl="0" indent="-533400" algn="just">
              <a:lnSpc>
                <a:spcPct val="90000"/>
              </a:lnSpc>
              <a:spcBef>
                <a:spcPts val="2000"/>
              </a:spcBef>
              <a:spcAft>
                <a:spcPts val="0"/>
              </a:spcAft>
              <a:buClr>
                <a:schemeClr val="lt1"/>
              </a:buClr>
              <a:buSzPts val="4800"/>
              <a:buFont typeface="Space Grotesk Light"/>
              <a:buChar char="⟩"/>
              <a:defRPr sz="4800" u="none">
                <a:solidFill>
                  <a:schemeClr val="lt1"/>
                </a:solidFill>
              </a:defRPr>
            </a:lvl1pPr>
            <a:lvl2pPr marL="914400" lvl="1" indent="-508000" algn="l">
              <a:lnSpc>
                <a:spcPct val="90000"/>
              </a:lnSpc>
              <a:spcBef>
                <a:spcPts val="1000"/>
              </a:spcBef>
              <a:spcAft>
                <a:spcPts val="0"/>
              </a:spcAft>
              <a:buClr>
                <a:schemeClr val="lt1"/>
              </a:buClr>
              <a:buSzPts val="4400"/>
              <a:buFont typeface="Space Grotesk Light"/>
              <a:buChar char="⟩"/>
              <a:defRPr sz="4400" u="none">
                <a:solidFill>
                  <a:schemeClr val="lt1"/>
                </a:solidFill>
              </a:defRPr>
            </a:lvl2pPr>
            <a:lvl3pPr marL="1371600" lvl="2" indent="-482600" algn="l">
              <a:lnSpc>
                <a:spcPct val="90000"/>
              </a:lnSpc>
              <a:spcBef>
                <a:spcPts val="1000"/>
              </a:spcBef>
              <a:spcAft>
                <a:spcPts val="0"/>
              </a:spcAft>
              <a:buClr>
                <a:schemeClr val="lt1"/>
              </a:buClr>
              <a:buSzPts val="4000"/>
              <a:buFont typeface="Space Grotesk Light"/>
              <a:buChar char="⟩"/>
              <a:defRPr sz="4000" u="none">
                <a:solidFill>
                  <a:schemeClr val="lt1"/>
                </a:solidFill>
              </a:defRPr>
            </a:lvl3pPr>
            <a:lvl4pPr marL="1828800" lvl="3" indent="-457200" algn="l">
              <a:lnSpc>
                <a:spcPct val="90000"/>
              </a:lnSpc>
              <a:spcBef>
                <a:spcPts val="1000"/>
              </a:spcBef>
              <a:spcAft>
                <a:spcPts val="0"/>
              </a:spcAft>
              <a:buClr>
                <a:schemeClr val="lt1"/>
              </a:buClr>
              <a:buSzPts val="3600"/>
              <a:buFont typeface="Space Grotesk Light"/>
              <a:buChar char="⟩"/>
              <a:defRPr u="none">
                <a:solidFill>
                  <a:schemeClr val="lt1"/>
                </a:solidFill>
              </a:defRPr>
            </a:lvl4pPr>
            <a:lvl5pPr marL="2286000" lvl="4" indent="-457200" algn="l">
              <a:lnSpc>
                <a:spcPct val="90000"/>
              </a:lnSpc>
              <a:spcBef>
                <a:spcPts val="1000"/>
              </a:spcBef>
              <a:spcAft>
                <a:spcPts val="0"/>
              </a:spcAft>
              <a:buClr>
                <a:schemeClr val="lt1"/>
              </a:buClr>
              <a:buSzPts val="3600"/>
              <a:buFont typeface="Space Grotesk Light"/>
              <a:buChar char="⟩"/>
              <a:defRPr u="none">
                <a:solidFill>
                  <a:schemeClr val="lt1"/>
                </a:solidFill>
              </a:defRPr>
            </a:lvl5pPr>
            <a:lvl6pPr marL="2743200" lvl="5" indent="-342900" algn="l">
              <a:lnSpc>
                <a:spcPct val="90000"/>
              </a:lnSpc>
              <a:spcBef>
                <a:spcPts val="1000"/>
              </a:spcBef>
              <a:spcAft>
                <a:spcPts val="0"/>
              </a:spcAft>
              <a:buClr>
                <a:schemeClr val="dk1"/>
              </a:buClr>
              <a:buSzPts val="1800"/>
              <a:buChar char="•"/>
              <a:defRPr/>
            </a:lvl6pPr>
            <a:lvl7pPr marL="3200400" lvl="6" indent="-342900" algn="l">
              <a:lnSpc>
                <a:spcPct val="90000"/>
              </a:lnSpc>
              <a:spcBef>
                <a:spcPts val="1000"/>
              </a:spcBef>
              <a:spcAft>
                <a:spcPts val="0"/>
              </a:spcAft>
              <a:buClr>
                <a:schemeClr val="dk1"/>
              </a:buClr>
              <a:buSzPts val="1800"/>
              <a:buChar char="•"/>
              <a:defRPr/>
            </a:lvl7pPr>
            <a:lvl8pPr marL="3657600" lvl="7" indent="-342900" algn="l">
              <a:lnSpc>
                <a:spcPct val="90000"/>
              </a:lnSpc>
              <a:spcBef>
                <a:spcPts val="1000"/>
              </a:spcBef>
              <a:spcAft>
                <a:spcPts val="0"/>
              </a:spcAft>
              <a:buClr>
                <a:schemeClr val="dk1"/>
              </a:buClr>
              <a:buSzPts val="1800"/>
              <a:buChar char="•"/>
              <a:defRPr/>
            </a:lvl8pPr>
            <a:lvl9pPr marL="4114800" lvl="8" indent="-342900" algn="l">
              <a:lnSpc>
                <a:spcPct val="90000"/>
              </a:lnSpc>
              <a:spcBef>
                <a:spcPts val="1000"/>
              </a:spcBef>
              <a:spcAft>
                <a:spcPts val="0"/>
              </a:spcAft>
              <a:buClr>
                <a:schemeClr val="dk1"/>
              </a:buClr>
              <a:buSzPts val="1800"/>
              <a:buChar char="•"/>
              <a:defRPr/>
            </a:lvl9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CF96652-3936-CD4A-CCCD-4456EFF328FA}"/>
              </a:ext>
            </a:extLst>
          </p:cNvPr>
          <p:cNvSpPr>
            <a:spLocks noGrp="1"/>
          </p:cNvSpPr>
          <p:nvPr>
            <p:ph type="dt" sz="half" idx="10"/>
          </p:nvPr>
        </p:nvSpPr>
        <p:spPr/>
        <p:txBody>
          <a:bodyPr/>
          <a:lstStyle/>
          <a:p>
            <a:fld id="{05C571D2-5F70-0B47-B77A-1D6E79F4F5D8}" type="datetimeFigureOut">
              <a:rPr lang="en-NO" smtClean="0"/>
              <a:t>12/16/25</a:t>
            </a:fld>
            <a:endParaRPr lang="en-NO"/>
          </a:p>
        </p:txBody>
      </p:sp>
      <p:sp>
        <p:nvSpPr>
          <p:cNvPr id="3" name="Footer Placeholder 2">
            <a:extLst>
              <a:ext uri="{FF2B5EF4-FFF2-40B4-BE49-F238E27FC236}">
                <a16:creationId xmlns:a16="http://schemas.microsoft.com/office/drawing/2014/main" id="{1AC8DBE9-8F21-1581-8FF9-BFD3477BFBE0}"/>
              </a:ext>
            </a:extLst>
          </p:cNvPr>
          <p:cNvSpPr>
            <a:spLocks noGrp="1"/>
          </p:cNvSpPr>
          <p:nvPr>
            <p:ph type="ftr" sz="quarter" idx="11"/>
          </p:nvPr>
        </p:nvSpPr>
        <p:spPr/>
        <p:txBody>
          <a:bodyPr/>
          <a:lstStyle/>
          <a:p>
            <a:endParaRPr lang="en-NO"/>
          </a:p>
        </p:txBody>
      </p:sp>
      <p:sp>
        <p:nvSpPr>
          <p:cNvPr id="4" name="Slide Number Placeholder 3">
            <a:extLst>
              <a:ext uri="{FF2B5EF4-FFF2-40B4-BE49-F238E27FC236}">
                <a16:creationId xmlns:a16="http://schemas.microsoft.com/office/drawing/2014/main" id="{9BA2FC38-6312-50FB-FF9B-CF60F35789AB}"/>
              </a:ext>
            </a:extLst>
          </p:cNvPr>
          <p:cNvSpPr>
            <a:spLocks noGrp="1"/>
          </p:cNvSpPr>
          <p:nvPr>
            <p:ph type="sldNum" sz="quarter" idx="12"/>
          </p:nvPr>
        </p:nvSpPr>
        <p:spPr/>
        <p:txBody>
          <a:bodyPr/>
          <a:lstStyle/>
          <a:p>
            <a:fld id="{C1E572F0-522F-5B4D-BEB6-D7F0E742B747}" type="slidenum">
              <a:rPr lang="en-NO" smtClean="0"/>
              <a:t>‹#›</a:t>
            </a:fld>
            <a:endParaRPr lang="en-NO"/>
          </a:p>
        </p:txBody>
      </p:sp>
    </p:spTree>
    <p:extLst>
      <p:ext uri="{BB962C8B-B14F-4D97-AF65-F5344CB8AC3E}">
        <p14:creationId xmlns:p14="http://schemas.microsoft.com/office/powerpoint/2010/main" val="14702365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6BA0B66-72A0-7E73-60BD-BE8FC1C3DB36}"/>
              </a:ext>
            </a:extLst>
          </p:cNvPr>
          <p:cNvSpPr>
            <a:spLocks noGrp="1"/>
          </p:cNvSpPr>
          <p:nvPr>
            <p:ph type="ctrTitle"/>
          </p:nvPr>
        </p:nvSpPr>
        <p:spPr>
          <a:xfrm>
            <a:off x="3048000" y="2244726"/>
            <a:ext cx="18288000" cy="4775200"/>
          </a:xfrm>
        </p:spPr>
        <p:txBody>
          <a:bodyPr anchor="b"/>
          <a:lstStyle>
            <a:lvl1pPr algn="ctr">
              <a:defRPr sz="12000"/>
            </a:lvl1pPr>
          </a:lstStyle>
          <a:p>
            <a:r>
              <a:rPr lang="en-GB"/>
              <a:t>Click to edit Master title style</a:t>
            </a:r>
            <a:endParaRPr lang="en-NO"/>
          </a:p>
        </p:txBody>
      </p:sp>
      <p:sp>
        <p:nvSpPr>
          <p:cNvPr id="3" name="Subtitle 2">
            <a:extLst>
              <a:ext uri="{FF2B5EF4-FFF2-40B4-BE49-F238E27FC236}">
                <a16:creationId xmlns:a16="http://schemas.microsoft.com/office/drawing/2014/main" id="{B855CE99-2088-7E75-BA6D-B26C26D1C4B7}"/>
              </a:ext>
            </a:extLst>
          </p:cNvPr>
          <p:cNvSpPr>
            <a:spLocks noGrp="1"/>
          </p:cNvSpPr>
          <p:nvPr>
            <p:ph type="subTitle" idx="1"/>
          </p:nvPr>
        </p:nvSpPr>
        <p:spPr>
          <a:xfrm>
            <a:off x="3048000" y="7204076"/>
            <a:ext cx="18288000" cy="3311524"/>
          </a:xfrm>
        </p:spPr>
        <p:txBody>
          <a:bodyPr/>
          <a:lstStyle>
            <a:lvl1pPr marL="0" indent="0" algn="ctr">
              <a:buNone/>
              <a:defRPr sz="4800"/>
            </a:lvl1pPr>
            <a:lvl2pPr marL="914400" indent="0" algn="ctr">
              <a:buNone/>
              <a:defRPr sz="4000"/>
            </a:lvl2pPr>
            <a:lvl3pPr marL="1828800" indent="0" algn="ctr">
              <a:buNone/>
              <a:defRPr sz="3600"/>
            </a:lvl3pPr>
            <a:lvl4pPr marL="2743200" indent="0" algn="ctr">
              <a:buNone/>
              <a:defRPr sz="3200"/>
            </a:lvl4pPr>
            <a:lvl5pPr marL="3657600" indent="0" algn="ctr">
              <a:buNone/>
              <a:defRPr sz="3200"/>
            </a:lvl5pPr>
            <a:lvl6pPr marL="4572000" indent="0" algn="ctr">
              <a:buNone/>
              <a:defRPr sz="3200"/>
            </a:lvl6pPr>
            <a:lvl7pPr marL="5486400" indent="0" algn="ctr">
              <a:buNone/>
              <a:defRPr sz="3200"/>
            </a:lvl7pPr>
            <a:lvl8pPr marL="6400800" indent="0" algn="ctr">
              <a:buNone/>
              <a:defRPr sz="3200"/>
            </a:lvl8pPr>
            <a:lvl9pPr marL="7315200" indent="0" algn="ctr">
              <a:buNone/>
              <a:defRPr sz="3200"/>
            </a:lvl9pPr>
          </a:lstStyle>
          <a:p>
            <a:r>
              <a:rPr lang="en-GB"/>
              <a:t>Click to edit Master subtitle style</a:t>
            </a:r>
            <a:endParaRPr lang="en-NO"/>
          </a:p>
        </p:txBody>
      </p:sp>
      <p:sp>
        <p:nvSpPr>
          <p:cNvPr id="4" name="Date Placeholder 3">
            <a:extLst>
              <a:ext uri="{FF2B5EF4-FFF2-40B4-BE49-F238E27FC236}">
                <a16:creationId xmlns:a16="http://schemas.microsoft.com/office/drawing/2014/main" id="{EFCC9FDF-DA30-FDC9-843B-19FFAEEE1390}"/>
              </a:ext>
            </a:extLst>
          </p:cNvPr>
          <p:cNvSpPr>
            <a:spLocks noGrp="1"/>
          </p:cNvSpPr>
          <p:nvPr>
            <p:ph type="dt" sz="half" idx="10"/>
          </p:nvPr>
        </p:nvSpPr>
        <p:spPr/>
        <p:txBody>
          <a:bodyPr/>
          <a:lstStyle/>
          <a:p>
            <a:fld id="{05C571D2-5F70-0B47-B77A-1D6E79F4F5D8}" type="datetimeFigureOut">
              <a:rPr lang="en-NO" smtClean="0"/>
              <a:t>12/16/25</a:t>
            </a:fld>
            <a:endParaRPr lang="en-NO"/>
          </a:p>
        </p:txBody>
      </p:sp>
      <p:sp>
        <p:nvSpPr>
          <p:cNvPr id="5" name="Footer Placeholder 4">
            <a:extLst>
              <a:ext uri="{FF2B5EF4-FFF2-40B4-BE49-F238E27FC236}">
                <a16:creationId xmlns:a16="http://schemas.microsoft.com/office/drawing/2014/main" id="{BCE6F231-5A2E-8E50-C560-F47099D2E602}"/>
              </a:ext>
            </a:extLst>
          </p:cNvPr>
          <p:cNvSpPr>
            <a:spLocks noGrp="1"/>
          </p:cNvSpPr>
          <p:nvPr>
            <p:ph type="ftr" sz="quarter" idx="11"/>
          </p:nvPr>
        </p:nvSpPr>
        <p:spPr/>
        <p:txBody>
          <a:bodyPr/>
          <a:lstStyle/>
          <a:p>
            <a:endParaRPr lang="en-NO"/>
          </a:p>
        </p:txBody>
      </p:sp>
      <p:sp>
        <p:nvSpPr>
          <p:cNvPr id="6" name="Slide Number Placeholder 5">
            <a:extLst>
              <a:ext uri="{FF2B5EF4-FFF2-40B4-BE49-F238E27FC236}">
                <a16:creationId xmlns:a16="http://schemas.microsoft.com/office/drawing/2014/main" id="{4694DDD4-6661-DD71-8E12-A3F809252490}"/>
              </a:ext>
            </a:extLst>
          </p:cNvPr>
          <p:cNvSpPr>
            <a:spLocks noGrp="1"/>
          </p:cNvSpPr>
          <p:nvPr>
            <p:ph type="sldNum" sz="quarter" idx="12"/>
          </p:nvPr>
        </p:nvSpPr>
        <p:spPr/>
        <p:txBody>
          <a:bodyPr/>
          <a:lstStyle/>
          <a:p>
            <a:fld id="{C1E572F0-522F-5B4D-BEB6-D7F0E742B747}" type="slidenum">
              <a:rPr lang="en-NO" smtClean="0"/>
              <a:t>‹#›</a:t>
            </a:fld>
            <a:endParaRPr lang="en-NO"/>
          </a:p>
        </p:txBody>
      </p:sp>
    </p:spTree>
    <p:extLst>
      <p:ext uri="{BB962C8B-B14F-4D97-AF65-F5344CB8AC3E}">
        <p14:creationId xmlns:p14="http://schemas.microsoft.com/office/powerpoint/2010/main" val="3878789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9"/>
          <p:cNvSpPr txBox="1">
            <a:spLocks noGrp="1"/>
          </p:cNvSpPr>
          <p:nvPr>
            <p:ph type="title"/>
          </p:nvPr>
        </p:nvSpPr>
        <p:spPr>
          <a:xfrm>
            <a:off x="1676400" y="730251"/>
            <a:ext cx="21031200" cy="2651126"/>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rgbClr val="000000"/>
              </a:buClr>
              <a:buSzPts val="6000"/>
              <a:buFont typeface="Space Grotesk"/>
              <a:buNone/>
              <a:defRPr sz="6000" b="1" i="0" u="none" strike="noStrike" cap="none">
                <a:solidFill>
                  <a:srgbClr val="000000"/>
                </a:solidFill>
                <a:latin typeface="Space Grotesk"/>
                <a:ea typeface="Space Grotesk"/>
                <a:cs typeface="Space Grotesk"/>
                <a:sym typeface="Space Grotesk"/>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7" name="Google Shape;7;p9"/>
          <p:cNvSpPr txBox="1">
            <a:spLocks noGrp="1"/>
          </p:cNvSpPr>
          <p:nvPr>
            <p:ph type="body" idx="1"/>
          </p:nvPr>
        </p:nvSpPr>
        <p:spPr>
          <a:xfrm>
            <a:off x="1676400" y="3651250"/>
            <a:ext cx="21031200" cy="8702676"/>
          </a:xfrm>
          <a:prstGeom prst="rect">
            <a:avLst/>
          </a:prstGeom>
          <a:noFill/>
          <a:ln>
            <a:noFill/>
          </a:ln>
        </p:spPr>
        <p:txBody>
          <a:bodyPr spcFirstLastPara="1" wrap="square" lIns="91425" tIns="45700" rIns="91425" bIns="45700" anchor="t" anchorCtr="0">
            <a:normAutofit/>
          </a:bodyPr>
          <a:lstStyle>
            <a:lvl1pPr marL="457200" marR="0" lvl="0" indent="-533400" algn="l" rtl="0">
              <a:lnSpc>
                <a:spcPct val="90000"/>
              </a:lnSpc>
              <a:spcBef>
                <a:spcPts val="2000"/>
              </a:spcBef>
              <a:spcAft>
                <a:spcPts val="0"/>
              </a:spcAft>
              <a:buClr>
                <a:srgbClr val="000000"/>
              </a:buClr>
              <a:buSzPts val="4800"/>
              <a:buFont typeface="Space Grotesk Light"/>
              <a:buChar char="⟩"/>
              <a:defRPr sz="4800" b="0" i="0" u="none" strike="noStrike" cap="none">
                <a:solidFill>
                  <a:srgbClr val="000000"/>
                </a:solidFill>
                <a:latin typeface="Space Grotesk"/>
                <a:ea typeface="Space Grotesk"/>
                <a:cs typeface="Space Grotesk"/>
                <a:sym typeface="Space Grotesk"/>
              </a:defRPr>
            </a:lvl1pPr>
            <a:lvl2pPr marL="914400" marR="0" lvl="1" indent="-508000" algn="l" rtl="0">
              <a:lnSpc>
                <a:spcPct val="90000"/>
              </a:lnSpc>
              <a:spcBef>
                <a:spcPts val="1000"/>
              </a:spcBef>
              <a:spcAft>
                <a:spcPts val="0"/>
              </a:spcAft>
              <a:buClr>
                <a:srgbClr val="000000"/>
              </a:buClr>
              <a:buSzPts val="4400"/>
              <a:buFont typeface="Space Grotesk Light"/>
              <a:buChar char="⟩"/>
              <a:defRPr sz="4400" b="0" i="0" u="none" strike="noStrike" cap="none">
                <a:solidFill>
                  <a:srgbClr val="000000"/>
                </a:solidFill>
                <a:latin typeface="Space Grotesk"/>
                <a:ea typeface="Space Grotesk"/>
                <a:cs typeface="Space Grotesk"/>
                <a:sym typeface="Space Grotesk"/>
              </a:defRPr>
            </a:lvl2pPr>
            <a:lvl3pPr marL="1371600" marR="0" lvl="2" indent="-482600" algn="l" rtl="0">
              <a:lnSpc>
                <a:spcPct val="90000"/>
              </a:lnSpc>
              <a:spcBef>
                <a:spcPts val="1000"/>
              </a:spcBef>
              <a:spcAft>
                <a:spcPts val="0"/>
              </a:spcAft>
              <a:buClr>
                <a:srgbClr val="000000"/>
              </a:buClr>
              <a:buSzPts val="4000"/>
              <a:buFont typeface="Space Grotesk Light"/>
              <a:buChar char="⟩"/>
              <a:defRPr sz="4000" b="0" i="0" u="none" strike="noStrike" cap="none">
                <a:solidFill>
                  <a:srgbClr val="000000"/>
                </a:solidFill>
                <a:latin typeface="Space Grotesk"/>
                <a:ea typeface="Space Grotesk"/>
                <a:cs typeface="Space Grotesk"/>
                <a:sym typeface="Space Grotesk"/>
              </a:defRPr>
            </a:lvl3pPr>
            <a:lvl4pPr marL="1828800" marR="0" lvl="3" indent="-457200" algn="l" rtl="0">
              <a:lnSpc>
                <a:spcPct val="90000"/>
              </a:lnSpc>
              <a:spcBef>
                <a:spcPts val="1000"/>
              </a:spcBef>
              <a:spcAft>
                <a:spcPts val="0"/>
              </a:spcAft>
              <a:buClr>
                <a:srgbClr val="000000"/>
              </a:buClr>
              <a:buSzPts val="3600"/>
              <a:buFont typeface="Space Grotesk Light"/>
              <a:buChar char="⟩"/>
              <a:defRPr sz="3600" b="0" i="0" u="none" strike="noStrike" cap="none">
                <a:solidFill>
                  <a:srgbClr val="000000"/>
                </a:solidFill>
                <a:latin typeface="Space Grotesk"/>
                <a:ea typeface="Space Grotesk"/>
                <a:cs typeface="Space Grotesk"/>
                <a:sym typeface="Space Grotesk"/>
              </a:defRPr>
            </a:lvl4pPr>
            <a:lvl5pPr marL="2286000" marR="0" lvl="4" indent="-457200" algn="l" rtl="0">
              <a:lnSpc>
                <a:spcPct val="90000"/>
              </a:lnSpc>
              <a:spcBef>
                <a:spcPts val="1000"/>
              </a:spcBef>
              <a:spcAft>
                <a:spcPts val="0"/>
              </a:spcAft>
              <a:buClr>
                <a:srgbClr val="000000"/>
              </a:buClr>
              <a:buSzPts val="3600"/>
              <a:buFont typeface="Space Grotesk Light"/>
              <a:buChar char="⟩"/>
              <a:defRPr sz="3600" b="0" i="0" u="none" strike="noStrike" cap="none">
                <a:solidFill>
                  <a:srgbClr val="000000"/>
                </a:solidFill>
                <a:latin typeface="Space Grotesk"/>
                <a:ea typeface="Space Grotesk"/>
                <a:cs typeface="Space Grotesk"/>
                <a:sym typeface="Space Grotesk"/>
              </a:defRPr>
            </a:lvl5pPr>
            <a:lvl6pPr marL="2743200" marR="0" lvl="5"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Space Grotesk"/>
                <a:ea typeface="Space Grotesk"/>
                <a:cs typeface="Space Grotesk"/>
                <a:sym typeface="Space Grotesk"/>
              </a:defRPr>
            </a:lvl6pPr>
            <a:lvl7pPr marL="3200400" marR="0" lvl="6"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Space Grotesk"/>
                <a:ea typeface="Space Grotesk"/>
                <a:cs typeface="Space Grotesk"/>
                <a:sym typeface="Space Grotesk"/>
              </a:defRPr>
            </a:lvl7pPr>
            <a:lvl8pPr marL="3657600" marR="0" lvl="7"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Space Grotesk"/>
                <a:ea typeface="Space Grotesk"/>
                <a:cs typeface="Space Grotesk"/>
                <a:sym typeface="Space Grotesk"/>
              </a:defRPr>
            </a:lvl8pPr>
            <a:lvl9pPr marL="4114800" marR="0" lvl="8" indent="-457200" algn="l" rtl="0">
              <a:lnSpc>
                <a:spcPct val="90000"/>
              </a:lnSpc>
              <a:spcBef>
                <a:spcPts val="1000"/>
              </a:spcBef>
              <a:spcAft>
                <a:spcPts val="0"/>
              </a:spcAft>
              <a:buClr>
                <a:schemeClr val="dk1"/>
              </a:buClr>
              <a:buSzPts val="3600"/>
              <a:buFont typeface="Arial"/>
              <a:buChar char="•"/>
              <a:defRPr sz="3600" b="0" i="0" u="none" strike="noStrike" cap="none">
                <a:solidFill>
                  <a:schemeClr val="dk1"/>
                </a:solidFill>
                <a:latin typeface="Space Grotesk"/>
                <a:ea typeface="Space Grotesk"/>
                <a:cs typeface="Space Grotesk"/>
                <a:sym typeface="Space Grotesk"/>
              </a:defRPr>
            </a:lvl9pPr>
          </a:lstStyle>
          <a:p>
            <a:endParaRPr/>
          </a:p>
        </p:txBody>
      </p:sp>
      <p:sp>
        <p:nvSpPr>
          <p:cNvPr id="8" name="Google Shape;8;p9"/>
          <p:cNvSpPr txBox="1">
            <a:spLocks noGrp="1"/>
          </p:cNvSpPr>
          <p:nvPr>
            <p:ph type="dt" idx="10"/>
          </p:nvPr>
        </p:nvSpPr>
        <p:spPr>
          <a:xfrm>
            <a:off x="1676400" y="12712701"/>
            <a:ext cx="5486400" cy="730250"/>
          </a:xfrm>
          <a:prstGeom prst="rect">
            <a:avLst/>
          </a:prstGeom>
          <a:noFill/>
          <a:ln>
            <a:noFill/>
          </a:ln>
        </p:spPr>
        <p:txBody>
          <a:bodyPr spcFirstLastPara="1" wrap="square" lIns="91425" tIns="45700" rIns="91425" bIns="45700" anchor="ctr" anchorCtr="0">
            <a:noAutofit/>
          </a:bodyPr>
          <a:lstStyle>
            <a:lvl1pPr marR="0" lvl="0" algn="l" rtl="0">
              <a:spcBef>
                <a:spcPts val="0"/>
              </a:spcBef>
              <a:spcAft>
                <a:spcPts val="0"/>
              </a:spcAft>
              <a:buSzPts val="1400"/>
              <a:buNone/>
              <a:defRPr sz="2400" b="0" i="0" u="none" strike="noStrike" cap="none">
                <a:solidFill>
                  <a:schemeClr val="dk2"/>
                </a:solidFill>
                <a:latin typeface="Space Grotesk"/>
                <a:ea typeface="Space Grotesk"/>
                <a:cs typeface="Space Grotesk"/>
                <a:sym typeface="Space Grotesk"/>
              </a:defRPr>
            </a:lvl1pPr>
            <a:lvl2pPr marR="0" lvl="1"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2pPr>
            <a:lvl3pPr marR="0" lvl="2"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3pPr>
            <a:lvl4pPr marR="0" lvl="3"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4pPr>
            <a:lvl5pPr marR="0" lvl="4"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5pPr>
            <a:lvl6pPr marR="0" lvl="5"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6pPr>
            <a:lvl7pPr marR="0" lvl="6"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7pPr>
            <a:lvl8pPr marR="0" lvl="7"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8pPr>
            <a:lvl9pPr marR="0" lvl="8"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9" name="Google Shape;9;p9"/>
          <p:cNvSpPr txBox="1">
            <a:spLocks noGrp="1"/>
          </p:cNvSpPr>
          <p:nvPr>
            <p:ph type="ftr" idx="11"/>
          </p:nvPr>
        </p:nvSpPr>
        <p:spPr>
          <a:xfrm>
            <a:off x="8077200" y="12712701"/>
            <a:ext cx="8229600" cy="730250"/>
          </a:xfrm>
          <a:prstGeom prst="rect">
            <a:avLst/>
          </a:prstGeom>
          <a:noFill/>
          <a:ln>
            <a:noFill/>
          </a:ln>
        </p:spPr>
        <p:txBody>
          <a:bodyPr spcFirstLastPara="1" wrap="square" lIns="91425" tIns="45700" rIns="91425" bIns="45700" anchor="ctr" anchorCtr="0">
            <a:noAutofit/>
          </a:bodyPr>
          <a:lstStyle>
            <a:lvl1pPr marR="0" lvl="0" algn="ctr" rtl="0">
              <a:spcBef>
                <a:spcPts val="0"/>
              </a:spcBef>
              <a:spcAft>
                <a:spcPts val="0"/>
              </a:spcAft>
              <a:buSzPts val="1400"/>
              <a:buNone/>
              <a:defRPr sz="2400" b="0" i="0" u="none" strike="noStrike" cap="none">
                <a:solidFill>
                  <a:schemeClr val="dk2"/>
                </a:solidFill>
                <a:latin typeface="Space Grotesk"/>
                <a:ea typeface="Space Grotesk"/>
                <a:cs typeface="Space Grotesk"/>
                <a:sym typeface="Space Grotesk"/>
              </a:defRPr>
            </a:lvl1pPr>
            <a:lvl2pPr marR="0" lvl="1"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2pPr>
            <a:lvl3pPr marR="0" lvl="2"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3pPr>
            <a:lvl4pPr marR="0" lvl="3"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4pPr>
            <a:lvl5pPr marR="0" lvl="4"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5pPr>
            <a:lvl6pPr marR="0" lvl="5"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6pPr>
            <a:lvl7pPr marR="0" lvl="6"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7pPr>
            <a:lvl8pPr marR="0" lvl="7"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8pPr>
            <a:lvl9pPr marR="0" lvl="8" algn="l" rtl="0">
              <a:spcBef>
                <a:spcPts val="0"/>
              </a:spcBef>
              <a:spcAft>
                <a:spcPts val="0"/>
              </a:spcAft>
              <a:buSzPts val="1400"/>
              <a:buNone/>
              <a:defRPr sz="1800" b="0" i="0" u="none" strike="noStrike" cap="none">
                <a:solidFill>
                  <a:schemeClr val="dk1"/>
                </a:solidFill>
                <a:latin typeface="Space Grotesk"/>
                <a:ea typeface="Space Grotesk"/>
                <a:cs typeface="Space Grotesk"/>
                <a:sym typeface="Space Grotesk"/>
              </a:defRPr>
            </a:lvl9pPr>
          </a:lstStyle>
          <a:p>
            <a:endParaRPr/>
          </a:p>
        </p:txBody>
      </p:sp>
      <p:sp>
        <p:nvSpPr>
          <p:cNvPr id="10" name="Google Shape;10;p9"/>
          <p:cNvSpPr txBox="1">
            <a:spLocks noGrp="1"/>
          </p:cNvSpPr>
          <p:nvPr>
            <p:ph type="sldNum" idx="12"/>
          </p:nvPr>
        </p:nvSpPr>
        <p:spPr>
          <a:xfrm>
            <a:off x="17221200" y="12712701"/>
            <a:ext cx="5486400" cy="73025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2400" b="0" i="0" u="none" strike="noStrike" cap="none">
                <a:solidFill>
                  <a:schemeClr val="dk2"/>
                </a:solidFill>
                <a:latin typeface="Space Grotesk"/>
                <a:ea typeface="Space Grotesk"/>
                <a:cs typeface="Space Grotesk"/>
                <a:sym typeface="Space Grotesk"/>
              </a:defRPr>
            </a:lvl1pPr>
            <a:lvl2pPr marL="0" marR="0" lvl="1" indent="0" algn="r" rtl="0">
              <a:spcBef>
                <a:spcPts val="0"/>
              </a:spcBef>
              <a:buNone/>
              <a:defRPr sz="2400" b="0" i="0" u="none" strike="noStrike" cap="none">
                <a:solidFill>
                  <a:schemeClr val="dk2"/>
                </a:solidFill>
                <a:latin typeface="Space Grotesk"/>
                <a:ea typeface="Space Grotesk"/>
                <a:cs typeface="Space Grotesk"/>
                <a:sym typeface="Space Grotesk"/>
              </a:defRPr>
            </a:lvl2pPr>
            <a:lvl3pPr marL="0" marR="0" lvl="2" indent="0" algn="r" rtl="0">
              <a:spcBef>
                <a:spcPts val="0"/>
              </a:spcBef>
              <a:buNone/>
              <a:defRPr sz="2400" b="0" i="0" u="none" strike="noStrike" cap="none">
                <a:solidFill>
                  <a:schemeClr val="dk2"/>
                </a:solidFill>
                <a:latin typeface="Space Grotesk"/>
                <a:ea typeface="Space Grotesk"/>
                <a:cs typeface="Space Grotesk"/>
                <a:sym typeface="Space Grotesk"/>
              </a:defRPr>
            </a:lvl3pPr>
            <a:lvl4pPr marL="0" marR="0" lvl="3" indent="0" algn="r" rtl="0">
              <a:spcBef>
                <a:spcPts val="0"/>
              </a:spcBef>
              <a:buNone/>
              <a:defRPr sz="2400" b="0" i="0" u="none" strike="noStrike" cap="none">
                <a:solidFill>
                  <a:schemeClr val="dk2"/>
                </a:solidFill>
                <a:latin typeface="Space Grotesk"/>
                <a:ea typeface="Space Grotesk"/>
                <a:cs typeface="Space Grotesk"/>
                <a:sym typeface="Space Grotesk"/>
              </a:defRPr>
            </a:lvl4pPr>
            <a:lvl5pPr marL="0" marR="0" lvl="4" indent="0" algn="r" rtl="0">
              <a:spcBef>
                <a:spcPts val="0"/>
              </a:spcBef>
              <a:buNone/>
              <a:defRPr sz="2400" b="0" i="0" u="none" strike="noStrike" cap="none">
                <a:solidFill>
                  <a:schemeClr val="dk2"/>
                </a:solidFill>
                <a:latin typeface="Space Grotesk"/>
                <a:ea typeface="Space Grotesk"/>
                <a:cs typeface="Space Grotesk"/>
                <a:sym typeface="Space Grotesk"/>
              </a:defRPr>
            </a:lvl5pPr>
            <a:lvl6pPr marL="0" marR="0" lvl="5" indent="0" algn="r" rtl="0">
              <a:spcBef>
                <a:spcPts val="0"/>
              </a:spcBef>
              <a:buNone/>
              <a:defRPr sz="2400" b="0" i="0" u="none" strike="noStrike" cap="none">
                <a:solidFill>
                  <a:schemeClr val="dk2"/>
                </a:solidFill>
                <a:latin typeface="Space Grotesk"/>
                <a:ea typeface="Space Grotesk"/>
                <a:cs typeface="Space Grotesk"/>
                <a:sym typeface="Space Grotesk"/>
              </a:defRPr>
            </a:lvl6pPr>
            <a:lvl7pPr marL="0" marR="0" lvl="6" indent="0" algn="r" rtl="0">
              <a:spcBef>
                <a:spcPts val="0"/>
              </a:spcBef>
              <a:buNone/>
              <a:defRPr sz="2400" b="0" i="0" u="none" strike="noStrike" cap="none">
                <a:solidFill>
                  <a:schemeClr val="dk2"/>
                </a:solidFill>
                <a:latin typeface="Space Grotesk"/>
                <a:ea typeface="Space Grotesk"/>
                <a:cs typeface="Space Grotesk"/>
                <a:sym typeface="Space Grotesk"/>
              </a:defRPr>
            </a:lvl7pPr>
            <a:lvl8pPr marL="0" marR="0" lvl="7" indent="0" algn="r" rtl="0">
              <a:spcBef>
                <a:spcPts val="0"/>
              </a:spcBef>
              <a:buNone/>
              <a:defRPr sz="2400" b="0" i="0" u="none" strike="noStrike" cap="none">
                <a:solidFill>
                  <a:schemeClr val="dk2"/>
                </a:solidFill>
                <a:latin typeface="Space Grotesk"/>
                <a:ea typeface="Space Grotesk"/>
                <a:cs typeface="Space Grotesk"/>
                <a:sym typeface="Space Grotesk"/>
              </a:defRPr>
            </a:lvl8pPr>
            <a:lvl9pPr marL="0" marR="0" lvl="8" indent="0" algn="r" rtl="0">
              <a:spcBef>
                <a:spcPts val="0"/>
              </a:spcBef>
              <a:buNone/>
              <a:defRPr sz="2400" b="0" i="0" u="none" strike="noStrike" cap="none">
                <a:solidFill>
                  <a:schemeClr val="dk2"/>
                </a:solidFill>
                <a:latin typeface="Space Grotesk"/>
                <a:ea typeface="Space Grotesk"/>
                <a:cs typeface="Space Grotesk"/>
                <a:sym typeface="Space Grotesk"/>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60" r:id="rId1"/>
    <p:sldLayoutId id="2147483654" r:id="rId2"/>
    <p:sldLayoutId id="2147483655" r:id="rId3"/>
    <p:sldLayoutId id="2147483656" r:id="rId4"/>
    <p:sldLayoutId id="2147483657" r:id="rId5"/>
    <p:sldLayoutId id="2147483658" r:id="rId6"/>
    <p:sldLayoutId id="2147483659" r:id="rId7"/>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 Id="rId5" Type="http://schemas.openxmlformats.org/officeDocument/2006/relationships/image" Target="../media/image7.png"/><Relationship Id="rId4" Type="http://schemas.openxmlformats.org/officeDocument/2006/relationships/image" Target="../media/image6.png"/></Relationships>
</file>

<file path=ppt/slides/_rels/slide10.xml.rels><?xml version="1.0" encoding="UTF-8" standalone="yes"?>
<Relationships xmlns="http://schemas.openxmlformats.org/package/2006/relationships"><Relationship Id="rId3" Type="http://schemas.openxmlformats.org/officeDocument/2006/relationships/hyperlink" Target="http://www.nrk.no/" TargetMode="External"/><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7.xml"/><Relationship Id="rId1" Type="http://schemas.openxmlformats.org/officeDocument/2006/relationships/slideLayout" Target="../slideLayouts/slideLayout6.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8.emf"/></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6.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7.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aerial view of a dirt area&#10;&#10;Description automatically generated">
            <a:extLst>
              <a:ext uri="{FF2B5EF4-FFF2-40B4-BE49-F238E27FC236}">
                <a16:creationId xmlns:a16="http://schemas.microsoft.com/office/drawing/2014/main" id="{37587458-DA16-8465-3C2D-48C1E472CC88}"/>
              </a:ext>
            </a:extLst>
          </p:cNvPr>
          <p:cNvPicPr>
            <a:picLocks noChangeAspect="1"/>
          </p:cNvPicPr>
          <p:nvPr/>
        </p:nvPicPr>
        <p:blipFill rotWithShape="1">
          <a:blip r:embed="rId3"/>
          <a:srcRect l="9778" r="-1" b="-1"/>
          <a:stretch/>
        </p:blipFill>
        <p:spPr>
          <a:xfrm>
            <a:off x="-3047" y="9"/>
            <a:ext cx="26357361" cy="14728361"/>
          </a:xfrm>
          <a:prstGeom prst="rect">
            <a:avLst/>
          </a:prstGeom>
        </p:spPr>
      </p:pic>
      <p:sp>
        <p:nvSpPr>
          <p:cNvPr id="5" name="Google Shape;16;p10">
            <a:extLst>
              <a:ext uri="{FF2B5EF4-FFF2-40B4-BE49-F238E27FC236}">
                <a16:creationId xmlns:a16="http://schemas.microsoft.com/office/drawing/2014/main" id="{7821ADB9-8367-B00A-CE48-389FDF4A2DEF}"/>
              </a:ext>
            </a:extLst>
          </p:cNvPr>
          <p:cNvSpPr txBox="1"/>
          <p:nvPr/>
        </p:nvSpPr>
        <p:spPr>
          <a:xfrm>
            <a:off x="1616400" y="11879253"/>
            <a:ext cx="11809425" cy="1025922"/>
          </a:xfrm>
          <a:prstGeom prst="rect">
            <a:avLst/>
          </a:prstGeom>
          <a:noFill/>
          <a:ln>
            <a:noFill/>
          </a:ln>
        </p:spPr>
        <p:txBody>
          <a:bodyPr spcFirstLastPara="1" wrap="square" lIns="0" tIns="0" rIns="0" bIns="0" anchor="b" anchorCtr="0">
            <a:spAutoFit/>
          </a:bodyPr>
          <a:lstStyle/>
          <a:p>
            <a:pPr marL="0" marR="0" lvl="0" indent="0" algn="just" rtl="0">
              <a:lnSpc>
                <a:spcPct val="100000"/>
              </a:lnSpc>
              <a:spcBef>
                <a:spcPts val="0"/>
              </a:spcBef>
              <a:spcAft>
                <a:spcPts val="0"/>
              </a:spcAft>
              <a:buClr>
                <a:schemeClr val="lt1"/>
              </a:buClr>
              <a:buSzPts val="2000"/>
              <a:buFont typeface="Space Grotesk"/>
              <a:buNone/>
            </a:pPr>
            <a:r>
              <a:rPr lang="en-US" sz="2000" b="1" u="none" strike="noStrike" cap="none" baseline="30000" dirty="0">
                <a:solidFill>
                  <a:srgbClr val="131313"/>
                </a:solidFill>
                <a:latin typeface="Space Grotesk" pitchFamily="2" charset="77"/>
                <a:ea typeface="Space Grotesk"/>
                <a:cs typeface="Space Grotesk" pitchFamily="2" charset="77"/>
                <a:sym typeface="Space Grotesk"/>
              </a:rPr>
              <a:t>Funded by the European Union (INCITE-DEM, GA nº 101094258). Views and opinions expressed are however those of the author(s) only and do not necessarily reflect those of the European Union or of the European Research Executive Agency (REA). Neither the European Union nor the granting authority (REA) can be held responsible for them.</a:t>
            </a:r>
            <a:endParaRPr b="1" dirty="0">
              <a:solidFill>
                <a:srgbClr val="131313"/>
              </a:solidFill>
              <a:latin typeface="Space Grotesk" pitchFamily="2" charset="77"/>
              <a:cs typeface="Space Grotesk" pitchFamily="2" charset="77"/>
            </a:endParaRPr>
          </a:p>
          <a:p>
            <a:pPr marL="0" marR="0" lvl="0" indent="0" algn="just" rtl="0">
              <a:spcBef>
                <a:spcPts val="0"/>
              </a:spcBef>
              <a:spcAft>
                <a:spcPts val="0"/>
              </a:spcAft>
              <a:buNone/>
            </a:pPr>
            <a:endParaRPr sz="2000" b="1" u="none" strike="noStrike" cap="none" dirty="0">
              <a:solidFill>
                <a:srgbClr val="131313"/>
              </a:solidFill>
              <a:latin typeface="Space Grotesk" pitchFamily="2" charset="77"/>
              <a:ea typeface="Space Grotesk"/>
              <a:cs typeface="Space Grotesk" pitchFamily="2" charset="77"/>
              <a:sym typeface="Space Grotesk"/>
            </a:endParaRPr>
          </a:p>
        </p:txBody>
      </p:sp>
      <p:sp>
        <p:nvSpPr>
          <p:cNvPr id="8" name="Google Shape;79;p1">
            <a:extLst>
              <a:ext uri="{FF2B5EF4-FFF2-40B4-BE49-F238E27FC236}">
                <a16:creationId xmlns:a16="http://schemas.microsoft.com/office/drawing/2014/main" id="{C2B800D4-2004-7F0A-4D65-44B59F5AF3D7}"/>
              </a:ext>
            </a:extLst>
          </p:cNvPr>
          <p:cNvSpPr txBox="1">
            <a:spLocks/>
          </p:cNvSpPr>
          <p:nvPr/>
        </p:nvSpPr>
        <p:spPr>
          <a:xfrm>
            <a:off x="1616400" y="5737236"/>
            <a:ext cx="11924044" cy="5386358"/>
          </a:xfrm>
          <a:prstGeom prst="rect">
            <a:avLst/>
          </a:prstGeom>
          <a:noFill/>
          <a:ln>
            <a:noFill/>
          </a:ln>
        </p:spPr>
        <p:txBody>
          <a:bodyPr spcFirstLastPara="1" wrap="square" lIns="0" tIns="0" rIns="0" bIns="0" anchor="t" anchorCtr="0">
            <a:normAutofit/>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a:lnSpc>
                <a:spcPct val="90000"/>
              </a:lnSpc>
              <a:buClr>
                <a:schemeClr val="dk1"/>
              </a:buClr>
              <a:buSzPts val="6800"/>
              <a:buFont typeface="Space Grotesk"/>
              <a:buNone/>
            </a:pPr>
            <a:r>
              <a:rPr lang="en-NO" sz="12900" b="1">
                <a:solidFill>
                  <a:schemeClr val="bg2"/>
                </a:solidFill>
                <a:latin typeface="Space Grotesk" pitchFamily="2" charset="77"/>
                <a:cs typeface="Space Grotesk" pitchFamily="2" charset="77"/>
              </a:rPr>
              <a:t>PROVOTYPING</a:t>
            </a:r>
            <a:br>
              <a:rPr lang="en-NO" sz="12900" b="1">
                <a:solidFill>
                  <a:schemeClr val="bg2"/>
                </a:solidFill>
                <a:latin typeface="Space Grotesk" pitchFamily="2" charset="77"/>
                <a:cs typeface="Space Grotesk" pitchFamily="2" charset="77"/>
              </a:rPr>
            </a:br>
            <a:r>
              <a:rPr lang="en-NO" sz="6000" b="1">
                <a:solidFill>
                  <a:schemeClr val="bg2"/>
                </a:solidFill>
                <a:latin typeface="Space Grotesk" pitchFamily="2" charset="77"/>
                <a:cs typeface="Space Grotesk" pitchFamily="2" charset="77"/>
              </a:rPr>
              <a:t>Incite-DEM SESSION</a:t>
            </a:r>
            <a:br>
              <a:rPr lang="es-ES" sz="6000" b="1" dirty="0">
                <a:solidFill>
                  <a:schemeClr val="bg2"/>
                </a:solidFill>
                <a:latin typeface="Space Grotesk" pitchFamily="2" charset="77"/>
                <a:cs typeface="Space Grotesk" pitchFamily="2" charset="77"/>
              </a:rPr>
            </a:br>
            <a:br>
              <a:rPr lang="es-ES" sz="6000" b="1" dirty="0">
                <a:solidFill>
                  <a:schemeClr val="bg2"/>
                </a:solidFill>
                <a:latin typeface="Space Grotesk" pitchFamily="2" charset="77"/>
                <a:cs typeface="Space Grotesk" pitchFamily="2" charset="77"/>
              </a:rPr>
            </a:br>
            <a:endParaRPr lang="en-NO" sz="9600" dirty="0">
              <a:solidFill>
                <a:schemeClr val="bg2"/>
              </a:solidFill>
              <a:latin typeface="Space Grotesk Light" pitchFamily="2" charset="77"/>
              <a:cs typeface="Space Grotesk Light" pitchFamily="2" charset="77"/>
            </a:endParaRPr>
          </a:p>
        </p:txBody>
      </p:sp>
      <p:pic>
        <p:nvPicPr>
          <p:cNvPr id="9" name="Picture 8">
            <a:extLst>
              <a:ext uri="{FF2B5EF4-FFF2-40B4-BE49-F238E27FC236}">
                <a16:creationId xmlns:a16="http://schemas.microsoft.com/office/drawing/2014/main" id="{63AB9E24-9C4B-482B-97BC-C27DAC417CC2}"/>
              </a:ext>
            </a:extLst>
          </p:cNvPr>
          <p:cNvPicPr>
            <a:picLocks noChangeAspect="1"/>
          </p:cNvPicPr>
          <p:nvPr/>
        </p:nvPicPr>
        <p:blipFill>
          <a:blip r:embed="rId4"/>
          <a:stretch>
            <a:fillRect/>
          </a:stretch>
        </p:blipFill>
        <p:spPr>
          <a:xfrm>
            <a:off x="15854958" y="546616"/>
            <a:ext cx="8529042" cy="12285884"/>
          </a:xfrm>
          <a:prstGeom prst="rect">
            <a:avLst/>
          </a:prstGeom>
        </p:spPr>
      </p:pic>
      <p:pic>
        <p:nvPicPr>
          <p:cNvPr id="11" name="Picture 10">
            <a:extLst>
              <a:ext uri="{FF2B5EF4-FFF2-40B4-BE49-F238E27FC236}">
                <a16:creationId xmlns:a16="http://schemas.microsoft.com/office/drawing/2014/main" id="{25D62F21-EBED-3BBB-A554-4F9ECCECB89E}"/>
              </a:ext>
            </a:extLst>
          </p:cNvPr>
          <p:cNvPicPr>
            <a:picLocks noChangeAspect="1"/>
          </p:cNvPicPr>
          <p:nvPr/>
        </p:nvPicPr>
        <p:blipFill>
          <a:blip r:embed="rId5"/>
          <a:stretch>
            <a:fillRect/>
          </a:stretch>
        </p:blipFill>
        <p:spPr>
          <a:xfrm>
            <a:off x="1604825" y="11250592"/>
            <a:ext cx="2309653" cy="504220"/>
          </a:xfrm>
          <a:prstGeom prst="rect">
            <a:avLst/>
          </a:prstGeom>
        </p:spPr>
      </p:pic>
    </p:spTree>
    <p:extLst>
      <p:ext uri="{BB962C8B-B14F-4D97-AF65-F5344CB8AC3E}">
        <p14:creationId xmlns:p14="http://schemas.microsoft.com/office/powerpoint/2010/main" val="293380154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37"/>
        <p:cNvGrpSpPr/>
        <p:nvPr/>
      </p:nvGrpSpPr>
      <p:grpSpPr>
        <a:xfrm>
          <a:off x="0" y="0"/>
          <a:ext cx="0" cy="0"/>
          <a:chOff x="0" y="0"/>
          <a:chExt cx="0" cy="0"/>
        </a:xfrm>
      </p:grpSpPr>
      <p:sp>
        <p:nvSpPr>
          <p:cNvPr id="2" name="Title 1">
            <a:extLst>
              <a:ext uri="{FF2B5EF4-FFF2-40B4-BE49-F238E27FC236}">
                <a16:creationId xmlns:a16="http://schemas.microsoft.com/office/drawing/2014/main" id="{DFDB2470-9BC5-F115-246A-CE826082EAC5}"/>
              </a:ext>
            </a:extLst>
          </p:cNvPr>
          <p:cNvSpPr>
            <a:spLocks noGrp="1"/>
          </p:cNvSpPr>
          <p:nvPr>
            <p:ph type="title"/>
          </p:nvPr>
        </p:nvSpPr>
        <p:spPr/>
        <p:txBody>
          <a:bodyPr>
            <a:normAutofit/>
          </a:bodyPr>
          <a:lstStyle/>
          <a:p>
            <a:r>
              <a:rPr lang="en-NO" sz="6000" b="1">
                <a:solidFill>
                  <a:schemeClr val="bg2"/>
                </a:solidFill>
                <a:latin typeface="Space Grotesk" pitchFamily="2" charset="77"/>
                <a:cs typeface="Space Grotesk" pitchFamily="2" charset="77"/>
              </a:rPr>
              <a:t>FACTS</a:t>
            </a:r>
            <a:r>
              <a:rPr lang="nb-NO" sz="6000" b="1" dirty="0">
                <a:solidFill>
                  <a:schemeClr val="bg2"/>
                </a:solidFill>
                <a:latin typeface="Space Grotesk" pitchFamily="2" charset="77"/>
                <a:cs typeface="Space Grotesk" pitchFamily="2" charset="77"/>
              </a:rPr>
              <a:t> (</a:t>
            </a:r>
            <a:r>
              <a:rPr lang="nb-NO" sz="6000" b="1" dirty="0">
                <a:solidFill>
                  <a:schemeClr val="bg2"/>
                </a:solidFill>
                <a:latin typeface="Space Grotesk" pitchFamily="2" charset="77"/>
                <a:cs typeface="Space Grotesk" pitchFamily="2" charset="77"/>
                <a:hlinkClick r:id="rId3">
                  <a:extLst>
                    <a:ext uri="{A12FA001-AC4F-418D-AE19-62706E023703}">
                      <ahyp:hlinkClr xmlns:ahyp="http://schemas.microsoft.com/office/drawing/2018/hyperlinkcolor" val="tx"/>
                    </a:ext>
                  </a:extLst>
                </a:hlinkClick>
              </a:rPr>
              <a:t>www.nrk.no</a:t>
            </a:r>
            <a:r>
              <a:rPr lang="nb-NO" sz="6000" b="1" dirty="0">
                <a:solidFill>
                  <a:schemeClr val="bg2"/>
                </a:solidFill>
                <a:latin typeface="Space Grotesk" pitchFamily="2" charset="77"/>
                <a:cs typeface="Space Grotesk" pitchFamily="2" charset="77"/>
              </a:rPr>
              <a:t>)</a:t>
            </a:r>
            <a:endParaRPr lang="en-US" sz="6000" dirty="0">
              <a:solidFill>
                <a:schemeClr val="bg2"/>
              </a:solidFill>
            </a:endParaRPr>
          </a:p>
        </p:txBody>
      </p:sp>
      <p:sp>
        <p:nvSpPr>
          <p:cNvPr id="3" name="Text Placeholder 2">
            <a:extLst>
              <a:ext uri="{FF2B5EF4-FFF2-40B4-BE49-F238E27FC236}">
                <a16:creationId xmlns:a16="http://schemas.microsoft.com/office/drawing/2014/main" id="{A4BB8D78-C05B-EF8B-A356-59839ABAF5E5}"/>
              </a:ext>
            </a:extLst>
          </p:cNvPr>
          <p:cNvSpPr>
            <a:spLocks noGrp="1"/>
          </p:cNvSpPr>
          <p:nvPr>
            <p:ph type="body" idx="1"/>
          </p:nvPr>
        </p:nvSpPr>
        <p:spPr>
          <a:xfrm>
            <a:off x="1638131" y="3884037"/>
            <a:ext cx="22205869" cy="8185708"/>
          </a:xfrm>
        </p:spPr>
        <p:txBody>
          <a:bodyPr>
            <a:normAutofit/>
          </a:bodyPr>
          <a:lstStyle/>
          <a:p>
            <a:pPr marL="685800" indent="-685800"/>
            <a:r>
              <a:rPr lang="en-GB" sz="6000" kern="100" dirty="0">
                <a:effectLst/>
                <a:latin typeface="Space Grotesk Light" pitchFamily="2" charset="77"/>
                <a:ea typeface="Aptos" panose="020B0004020202020204" pitchFamily="34" charset="0"/>
                <a:cs typeface="Space Grotesk Light" pitchFamily="2" charset="77"/>
              </a:rPr>
              <a:t>In Norway, we sacrifice 79 m2/min</a:t>
            </a:r>
          </a:p>
          <a:p>
            <a:pPr marL="685800" indent="-685800"/>
            <a:r>
              <a:rPr lang="en-GB" sz="6000" kern="100" dirty="0">
                <a:effectLst/>
                <a:latin typeface="Space Grotesk Light" pitchFamily="2" charset="77"/>
                <a:ea typeface="Aptos" panose="020B0004020202020204" pitchFamily="34" charset="0"/>
                <a:cs typeface="Space Grotesk Light" pitchFamily="2" charset="77"/>
              </a:rPr>
              <a:t>No overarching plan. Each Municipality decides</a:t>
            </a:r>
          </a:p>
          <a:p>
            <a:pPr marL="685800" indent="-685800"/>
            <a:r>
              <a:rPr lang="en-GB" sz="6000" kern="100" dirty="0">
                <a:latin typeface="Space Grotesk Light" pitchFamily="2" charset="77"/>
                <a:ea typeface="Aptos" panose="020B0004020202020204" pitchFamily="34" charset="0"/>
                <a:cs typeface="Space Grotesk Light" pitchFamily="2" charset="77"/>
              </a:rPr>
              <a:t>UNDER THE RADAR</a:t>
            </a:r>
          </a:p>
          <a:p>
            <a:pPr marL="685800" indent="-685800"/>
            <a:r>
              <a:rPr lang="en-GB" sz="6000" kern="100" dirty="0">
                <a:effectLst/>
                <a:latin typeface="Space Grotesk Light" pitchFamily="2" charset="77"/>
                <a:ea typeface="Aptos" panose="020B0004020202020204" pitchFamily="34" charset="0"/>
                <a:cs typeface="Space Grotesk Light" pitchFamily="2" charset="77"/>
              </a:rPr>
              <a:t>How can this be?</a:t>
            </a:r>
          </a:p>
          <a:p>
            <a:pPr marL="685800" indent="-685800"/>
            <a:r>
              <a:rPr lang="en-GB" sz="6000" kern="100" dirty="0">
                <a:effectLst/>
                <a:latin typeface="Space Grotesk Light" pitchFamily="2" charset="77"/>
                <a:ea typeface="Aptos" panose="020B0004020202020204" pitchFamily="34" charset="0"/>
                <a:cs typeface="Space Grotesk Light" pitchFamily="2" charset="77"/>
              </a:rPr>
              <a:t>A local example</a:t>
            </a:r>
            <a:endParaRPr lang="en-US" sz="60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aerial view of a forest&#10;&#10;Description automatically generated">
            <a:extLst>
              <a:ext uri="{FF2B5EF4-FFF2-40B4-BE49-F238E27FC236}">
                <a16:creationId xmlns:a16="http://schemas.microsoft.com/office/drawing/2014/main" id="{885FFDB1-8D39-18B6-02BB-BFB50843BA43}"/>
              </a:ext>
            </a:extLst>
          </p:cNvPr>
          <p:cNvPicPr>
            <a:picLocks noChangeAspect="1"/>
          </p:cNvPicPr>
          <p:nvPr/>
        </p:nvPicPr>
        <p:blipFill rotWithShape="1">
          <a:blip r:embed="rId3"/>
          <a:srcRect t="461"/>
          <a:stretch/>
        </p:blipFill>
        <p:spPr>
          <a:xfrm>
            <a:off x="40" y="2564"/>
            <a:ext cx="24383960" cy="13713436"/>
          </a:xfrm>
          <a:prstGeom prst="rect">
            <a:avLst/>
          </a:prstGeom>
        </p:spPr>
      </p:pic>
    </p:spTree>
    <p:extLst>
      <p:ext uri="{BB962C8B-B14F-4D97-AF65-F5344CB8AC3E}">
        <p14:creationId xmlns:p14="http://schemas.microsoft.com/office/powerpoint/2010/main" val="448093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2" name="Title 1">
            <a:extLst>
              <a:ext uri="{FF2B5EF4-FFF2-40B4-BE49-F238E27FC236}">
                <a16:creationId xmlns:a16="http://schemas.microsoft.com/office/drawing/2014/main" id="{DFDB2470-9BC5-F115-246A-CE826082EAC5}"/>
              </a:ext>
            </a:extLst>
          </p:cNvPr>
          <p:cNvSpPr>
            <a:spLocks noGrp="1"/>
          </p:cNvSpPr>
          <p:nvPr>
            <p:ph type="title"/>
          </p:nvPr>
        </p:nvSpPr>
        <p:spPr/>
        <p:txBody>
          <a:bodyPr/>
          <a:lstStyle/>
          <a:p>
            <a:r>
              <a:rPr lang="en-GB" sz="5400" dirty="0">
                <a:solidFill>
                  <a:srgbClr val="1E7373"/>
                </a:solidFill>
                <a:latin typeface="Space Grotesk" pitchFamily="2" charset="77"/>
                <a:cs typeface="Space Grotesk" pitchFamily="2" charset="77"/>
              </a:rPr>
              <a:t>Here they want to build a ski facility</a:t>
            </a:r>
          </a:p>
        </p:txBody>
      </p:sp>
      <p:sp>
        <p:nvSpPr>
          <p:cNvPr id="3" name="Text Placeholder 2">
            <a:extLst>
              <a:ext uri="{FF2B5EF4-FFF2-40B4-BE49-F238E27FC236}">
                <a16:creationId xmlns:a16="http://schemas.microsoft.com/office/drawing/2014/main" id="{A4BB8D78-C05B-EF8B-A356-59839ABAF5E5}"/>
              </a:ext>
            </a:extLst>
          </p:cNvPr>
          <p:cNvSpPr>
            <a:spLocks noGrp="1"/>
          </p:cNvSpPr>
          <p:nvPr>
            <p:ph type="body" idx="1"/>
          </p:nvPr>
        </p:nvSpPr>
        <p:spPr>
          <a:xfrm>
            <a:off x="1638131" y="3884037"/>
            <a:ext cx="22205869" cy="8185708"/>
          </a:xfrm>
        </p:spPr>
        <p:txBody>
          <a:bodyPr>
            <a:normAutofit fontScale="70000" lnSpcReduction="20000"/>
          </a:bodyPr>
          <a:lstStyle/>
          <a:p>
            <a:pPr algn="l"/>
            <a:r>
              <a:rPr lang="en-GB" u="none" strike="noStrike" dirty="0">
                <a:solidFill>
                  <a:srgbClr val="0D0D0D"/>
                </a:solidFill>
                <a:effectLst/>
                <a:latin typeface="Space Grotesk Medium" pitchFamily="2" charset="77"/>
                <a:cs typeface="Space Grotesk Medium" pitchFamily="2" charset="77"/>
              </a:rPr>
              <a:t>Initiator ski clubs. Roller skiing. Club house. </a:t>
            </a:r>
          </a:p>
          <a:p>
            <a:pPr algn="l"/>
            <a:endParaRPr lang="en-GB" u="none" strike="noStrike" dirty="0">
              <a:solidFill>
                <a:srgbClr val="0D0D0D"/>
              </a:solidFill>
              <a:effectLst/>
              <a:latin typeface="Space Grotesk Medium" pitchFamily="2" charset="77"/>
              <a:cs typeface="Space Grotesk Medium" pitchFamily="2" charset="77"/>
            </a:endParaRPr>
          </a:p>
          <a:p>
            <a:r>
              <a:rPr lang="en-GB" dirty="0">
                <a:solidFill>
                  <a:srgbClr val="0D0D0D"/>
                </a:solidFill>
                <a:latin typeface="Space Grotesk Medium" pitchFamily="2" charset="77"/>
                <a:cs typeface="Space Grotesk Medium" pitchFamily="2" charset="77"/>
              </a:rPr>
              <a:t>Municipality commissioned an environmental impact assessment (EIA) </a:t>
            </a:r>
          </a:p>
          <a:p>
            <a:endParaRPr lang="en-GB" dirty="0">
              <a:solidFill>
                <a:srgbClr val="0D0D0D"/>
              </a:solidFill>
              <a:latin typeface="Space Grotesk Medium" pitchFamily="2" charset="77"/>
              <a:cs typeface="Space Grotesk Medium" pitchFamily="2" charset="77"/>
            </a:endParaRPr>
          </a:p>
          <a:p>
            <a:pPr algn="l"/>
            <a:r>
              <a:rPr lang="en-GB" u="none" strike="noStrike" dirty="0">
                <a:solidFill>
                  <a:srgbClr val="0D0D0D"/>
                </a:solidFill>
                <a:effectLst/>
                <a:latin typeface="Space Grotesk Medium" pitchFamily="2" charset="77"/>
                <a:cs typeface="Space Grotesk Medium" pitchFamily="2" charset="77"/>
              </a:rPr>
              <a:t>International agreements to preserve wetlands for flora and fauna and to store CO2 </a:t>
            </a:r>
          </a:p>
          <a:p>
            <a:pPr algn="l"/>
            <a:endParaRPr lang="en-GB" dirty="0">
              <a:solidFill>
                <a:srgbClr val="0D0D0D"/>
              </a:solidFill>
              <a:latin typeface="Space Grotesk Medium" pitchFamily="2" charset="77"/>
              <a:cs typeface="Space Grotesk Medium" pitchFamily="2" charset="77"/>
            </a:endParaRPr>
          </a:p>
          <a:p>
            <a:pPr algn="l"/>
            <a:r>
              <a:rPr lang="en-GB" u="none" strike="noStrike" dirty="0">
                <a:solidFill>
                  <a:srgbClr val="0D0D0D"/>
                </a:solidFill>
                <a:effectLst/>
                <a:latin typeface="Space Grotesk Medium" pitchFamily="2" charset="77"/>
                <a:cs typeface="Space Grotesk Medium" pitchFamily="2" charset="77"/>
              </a:rPr>
              <a:t>Nearly went unnoticed </a:t>
            </a:r>
          </a:p>
          <a:p>
            <a:pPr algn="l"/>
            <a:endParaRPr lang="en-GB" u="none" strike="noStrike" dirty="0">
              <a:solidFill>
                <a:srgbClr val="0D0D0D"/>
              </a:solidFill>
              <a:effectLst/>
              <a:latin typeface="Space Grotesk Medium" pitchFamily="2" charset="77"/>
              <a:cs typeface="Space Grotesk Medium" pitchFamily="2" charset="77"/>
            </a:endParaRPr>
          </a:p>
          <a:p>
            <a:pPr algn="l"/>
            <a:r>
              <a:rPr lang="en-GB" u="none" strike="noStrike" dirty="0">
                <a:solidFill>
                  <a:srgbClr val="0D0D0D"/>
                </a:solidFill>
                <a:effectLst/>
                <a:latin typeface="Space Grotesk Medium" pitchFamily="2" charset="77"/>
                <a:cs typeface="Space Grotesk Medium" pitchFamily="2" charset="77"/>
              </a:rPr>
              <a:t>No direct neighbours to inform</a:t>
            </a:r>
          </a:p>
          <a:p>
            <a:pPr algn="l"/>
            <a:endParaRPr lang="en-GB" dirty="0">
              <a:solidFill>
                <a:srgbClr val="0D0D0D"/>
              </a:solidFill>
              <a:latin typeface="Space Grotesk Medium" pitchFamily="2" charset="77"/>
              <a:cs typeface="Space Grotesk Medium" pitchFamily="2" charset="77"/>
            </a:endParaRPr>
          </a:p>
          <a:p>
            <a:pPr algn="l"/>
            <a:r>
              <a:rPr lang="en-GB" u="none" strike="noStrike" dirty="0">
                <a:solidFill>
                  <a:srgbClr val="0D0D0D"/>
                </a:solidFill>
                <a:effectLst/>
                <a:latin typeface="Space Grotesk Medium" pitchFamily="2" charset="77"/>
                <a:cs typeface="Space Grotesk Medium" pitchFamily="2" charset="77"/>
              </a:rPr>
              <a:t>Ad in the newspaper</a:t>
            </a:r>
          </a:p>
          <a:p>
            <a:pPr lvl="0"/>
            <a:endParaRPr lang="en-GB" dirty="0">
              <a:solidFill>
                <a:srgbClr val="0D0D0D"/>
              </a:solidFill>
              <a:latin typeface="Space Grotesk Medium" pitchFamily="2" charset="77"/>
              <a:ea typeface="Aptos" panose="020B0004020202020204" pitchFamily="34" charset="0"/>
              <a:cs typeface="Space Grotesk Medium" pitchFamily="2" charset="77"/>
            </a:endParaRPr>
          </a:p>
          <a:p>
            <a:pPr lvl="0"/>
            <a:r>
              <a:rPr lang="en-GB" dirty="0">
                <a:solidFill>
                  <a:srgbClr val="0D0D0D"/>
                </a:solidFill>
                <a:effectLst/>
                <a:latin typeface="Space Grotesk Medium" pitchFamily="2" charset="77"/>
                <a:ea typeface="Aptos" panose="020B0004020202020204" pitchFamily="34" charset="0"/>
                <a:cs typeface="Space Grotesk Medium" pitchFamily="2" charset="77"/>
              </a:rPr>
              <a:t>Almost went unnoticed</a:t>
            </a:r>
            <a:endParaRPr lang="nb-NO" dirty="0">
              <a:effectLst/>
              <a:latin typeface="Space Grotesk Medium" pitchFamily="2" charset="77"/>
              <a:ea typeface="Aptos" panose="020B0004020202020204" pitchFamily="34" charset="0"/>
              <a:cs typeface="Space Grotesk Medium" pitchFamily="2" charset="77"/>
            </a:endParaRPr>
          </a:p>
        </p:txBody>
      </p:sp>
    </p:spTree>
    <p:extLst>
      <p:ext uri="{BB962C8B-B14F-4D97-AF65-F5344CB8AC3E}">
        <p14:creationId xmlns:p14="http://schemas.microsoft.com/office/powerpoint/2010/main" val="36732304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42FD83C8-A7A4-2605-0F88-784B07E61654}"/>
              </a:ext>
            </a:extLst>
          </p:cNvPr>
          <p:cNvSpPr>
            <a:spLocks noGrp="1"/>
          </p:cNvSpPr>
          <p:nvPr>
            <p:ph type="body" idx="1"/>
          </p:nvPr>
        </p:nvSpPr>
        <p:spPr>
          <a:xfrm>
            <a:off x="1638131" y="2268000"/>
            <a:ext cx="8801269" cy="9801745"/>
          </a:xfrm>
        </p:spPr>
        <p:txBody>
          <a:bodyPr/>
          <a:lstStyle/>
          <a:p>
            <a:pPr marL="0" indent="0">
              <a:buNone/>
            </a:pPr>
            <a:r>
              <a:rPr lang="en-GB" sz="6000" i="1" u="none" strike="noStrike" dirty="0">
                <a:solidFill>
                  <a:srgbClr val="1E7373"/>
                </a:solidFill>
                <a:effectLst/>
                <a:latin typeface="Space Grotesk Medium" pitchFamily="2" charset="77"/>
                <a:cs typeface="Space Grotesk Medium" pitchFamily="2" charset="77"/>
              </a:rPr>
              <a:t>“It was purely by chance that we found out that something was going on. It was someone who knew someone who worked in the</a:t>
            </a:r>
            <a:r>
              <a:rPr lang="en-GB" sz="6000" i="1" u="none" strike="noStrike" dirty="0">
                <a:solidFill>
                  <a:srgbClr val="0D0D0D"/>
                </a:solidFill>
                <a:effectLst/>
                <a:latin typeface="Space Grotesk Medium" pitchFamily="2" charset="77"/>
                <a:cs typeface="Space Grotesk Medium" pitchFamily="2" charset="77"/>
              </a:rPr>
              <a:t> </a:t>
            </a:r>
            <a:r>
              <a:rPr lang="en-GB" sz="6000" i="1" u="none" strike="noStrike" dirty="0">
                <a:solidFill>
                  <a:srgbClr val="1E7373"/>
                </a:solidFill>
                <a:effectLst/>
                <a:latin typeface="Space Grotesk Medium" pitchFamily="2" charset="77"/>
                <a:cs typeface="Space Grotesk Medium" pitchFamily="2" charset="77"/>
              </a:rPr>
              <a:t>municipality”</a:t>
            </a:r>
          </a:p>
          <a:p>
            <a:pPr marL="0" indent="0">
              <a:buNone/>
            </a:pPr>
            <a:endParaRPr lang="nb-NO" sz="4800" i="1" dirty="0">
              <a:solidFill>
                <a:srgbClr val="1E7373"/>
              </a:solidFill>
              <a:effectLst/>
              <a:latin typeface="Space Grotesk" pitchFamily="2" charset="77"/>
              <a:ea typeface="Aptos" panose="020B0004020202020204" pitchFamily="34" charset="0"/>
              <a:cs typeface="Space Grotesk" pitchFamily="2" charset="77"/>
            </a:endParaRPr>
          </a:p>
          <a:p>
            <a:pPr marL="0" indent="0" algn="r">
              <a:buNone/>
            </a:pPr>
            <a:r>
              <a:rPr lang="en-GB" sz="4400" u="none" strike="noStrike" dirty="0">
                <a:solidFill>
                  <a:srgbClr val="0D0D0D"/>
                </a:solidFill>
                <a:effectLst/>
                <a:latin typeface="Space Grotesk" pitchFamily="2" charset="77"/>
                <a:cs typeface="Space Grotesk" pitchFamily="2" charset="77"/>
              </a:rPr>
              <a:t>Interview with engaged citizen</a:t>
            </a:r>
            <a:endParaRPr lang="en-NO" sz="4400">
              <a:latin typeface="Space Grotesk" pitchFamily="2" charset="77"/>
              <a:cs typeface="Space Grotesk" pitchFamily="2" charset="77"/>
            </a:endParaRPr>
          </a:p>
          <a:p>
            <a:pPr marL="0" indent="0" algn="r">
              <a:buNone/>
            </a:pPr>
            <a:endParaRPr lang="nb-NO" sz="4800" i="1" dirty="0">
              <a:solidFill>
                <a:srgbClr val="1E7373"/>
              </a:solidFill>
              <a:effectLst/>
              <a:latin typeface="Space Grotesk" pitchFamily="2" charset="77"/>
              <a:ea typeface="Aptos" panose="020B0004020202020204" pitchFamily="34" charset="0"/>
              <a:cs typeface="Space Grotesk" pitchFamily="2" charset="77"/>
            </a:endParaRPr>
          </a:p>
          <a:p>
            <a:pPr marL="0" indent="0">
              <a:buNone/>
            </a:pPr>
            <a:endParaRPr lang="en-US" dirty="0"/>
          </a:p>
        </p:txBody>
      </p:sp>
      <p:sp>
        <p:nvSpPr>
          <p:cNvPr id="4" name="Text Placeholder 3">
            <a:extLst>
              <a:ext uri="{FF2B5EF4-FFF2-40B4-BE49-F238E27FC236}">
                <a16:creationId xmlns:a16="http://schemas.microsoft.com/office/drawing/2014/main" id="{EE2F88A3-EC1B-4CF5-D715-45A70BEAA174}"/>
              </a:ext>
            </a:extLst>
          </p:cNvPr>
          <p:cNvSpPr>
            <a:spLocks noGrp="1"/>
          </p:cNvSpPr>
          <p:nvPr>
            <p:ph type="body" idx="2"/>
          </p:nvPr>
        </p:nvSpPr>
        <p:spPr>
          <a:xfrm>
            <a:off x="12192000" y="2268000"/>
            <a:ext cx="11688131" cy="9801745"/>
          </a:xfrm>
        </p:spPr>
        <p:txBody>
          <a:bodyPr/>
          <a:lstStyle/>
          <a:p>
            <a:endParaRPr lang="en-GB" sz="4800" b="0" i="0" u="none" strike="noStrike" dirty="0">
              <a:solidFill>
                <a:srgbClr val="0D0D0D"/>
              </a:solidFill>
              <a:effectLst/>
              <a:latin typeface="Space Grotesk" pitchFamily="2" charset="77"/>
              <a:cs typeface="Space Grotesk" pitchFamily="2" charset="77"/>
            </a:endParaRPr>
          </a:p>
          <a:p>
            <a:endParaRPr lang="en-GB" dirty="0">
              <a:solidFill>
                <a:srgbClr val="0D0D0D"/>
              </a:solidFill>
              <a:latin typeface="Space Grotesk" pitchFamily="2" charset="77"/>
              <a:cs typeface="Space Grotesk" pitchFamily="2" charset="77"/>
            </a:endParaRPr>
          </a:p>
          <a:p>
            <a:r>
              <a:rPr lang="en-GB" sz="4800" u="none" strike="noStrike" dirty="0">
                <a:solidFill>
                  <a:srgbClr val="0D0D0D"/>
                </a:solidFill>
                <a:effectLst/>
                <a:latin typeface="Space Grotesk Light" pitchFamily="2" charset="77"/>
                <a:cs typeface="Space Grotesk Light" pitchFamily="2" charset="77"/>
              </a:rPr>
              <a:t>Questions and input. Open letters</a:t>
            </a:r>
          </a:p>
          <a:p>
            <a:endParaRPr lang="en-GB" sz="4800" dirty="0">
              <a:solidFill>
                <a:srgbClr val="0D0D0D"/>
              </a:solidFill>
              <a:latin typeface="Space Grotesk Light" pitchFamily="2" charset="77"/>
              <a:cs typeface="Space Grotesk Light" pitchFamily="2" charset="77"/>
            </a:endParaRPr>
          </a:p>
          <a:p>
            <a:r>
              <a:rPr lang="en-GB" sz="4800" u="none" strike="noStrike" dirty="0">
                <a:solidFill>
                  <a:srgbClr val="0D0D0D"/>
                </a:solidFill>
                <a:effectLst/>
                <a:latin typeface="Space Grotesk Light" pitchFamily="2" charset="77"/>
                <a:cs typeface="Space Grotesk Light" pitchFamily="2" charset="77"/>
              </a:rPr>
              <a:t>Interest group is formed</a:t>
            </a:r>
          </a:p>
          <a:p>
            <a:endParaRPr lang="en-GB" sz="4800" dirty="0">
              <a:solidFill>
                <a:srgbClr val="0D0D0D"/>
              </a:solidFill>
              <a:latin typeface="Space Grotesk Light" pitchFamily="2" charset="77"/>
              <a:cs typeface="Space Grotesk Light" pitchFamily="2" charset="77"/>
            </a:endParaRPr>
          </a:p>
          <a:p>
            <a:r>
              <a:rPr lang="en-GB" sz="4800" dirty="0">
                <a:solidFill>
                  <a:srgbClr val="0D0D0D"/>
                </a:solidFill>
                <a:latin typeface="Space Grotesk Light" pitchFamily="2" charset="77"/>
                <a:cs typeface="Space Grotesk Light" pitchFamily="2" charset="77"/>
              </a:rPr>
              <a:t>Felt informed t</a:t>
            </a:r>
            <a:r>
              <a:rPr lang="en-GB" sz="4800" u="none" strike="noStrike" dirty="0">
                <a:solidFill>
                  <a:srgbClr val="0D0D0D"/>
                </a:solidFill>
                <a:effectLst/>
                <a:latin typeface="Space Grotesk Light" pitchFamily="2" charset="77"/>
                <a:cs typeface="Space Grotesk Light" pitchFamily="2" charset="77"/>
              </a:rPr>
              <a:t>oo late, and not knowing how – and where - to get involved</a:t>
            </a:r>
            <a:endParaRPr lang="nb-NO" sz="4800" dirty="0">
              <a:effectLst/>
              <a:latin typeface="Space Grotesk Light" pitchFamily="2" charset="77"/>
              <a:ea typeface="Aptos" panose="020B0004020202020204" pitchFamily="34" charset="0"/>
              <a:cs typeface="Space Grotesk Light" pitchFamily="2" charset="77"/>
            </a:endParaRPr>
          </a:p>
          <a:p>
            <a:pPr marL="0" indent="0">
              <a:buNone/>
            </a:pPr>
            <a:endParaRPr lang="en-US" dirty="0"/>
          </a:p>
        </p:txBody>
      </p:sp>
    </p:spTree>
    <p:extLst>
      <p:ext uri="{BB962C8B-B14F-4D97-AF65-F5344CB8AC3E}">
        <p14:creationId xmlns:p14="http://schemas.microsoft.com/office/powerpoint/2010/main" val="12546825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newspaper with text on it&#10;&#10;Description automatically generated">
            <a:extLst>
              <a:ext uri="{FF2B5EF4-FFF2-40B4-BE49-F238E27FC236}">
                <a16:creationId xmlns:a16="http://schemas.microsoft.com/office/drawing/2014/main" id="{10AFC6D2-30EC-2B6F-1979-C69F548D4DD1}"/>
              </a:ext>
            </a:extLst>
          </p:cNvPr>
          <p:cNvPicPr>
            <a:picLocks noChangeAspect="1"/>
          </p:cNvPicPr>
          <p:nvPr/>
        </p:nvPicPr>
        <p:blipFill>
          <a:blip r:embed="rId3"/>
          <a:stretch>
            <a:fillRect/>
          </a:stretch>
        </p:blipFill>
        <p:spPr>
          <a:xfrm>
            <a:off x="0" y="-1364212"/>
            <a:ext cx="24403540" cy="16457600"/>
          </a:xfrm>
          <a:prstGeom prst="rect">
            <a:avLst/>
          </a:prstGeom>
        </p:spPr>
      </p:pic>
    </p:spTree>
    <p:extLst>
      <p:ext uri="{BB962C8B-B14F-4D97-AF65-F5344CB8AC3E}">
        <p14:creationId xmlns:p14="http://schemas.microsoft.com/office/powerpoint/2010/main" val="134479941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7"/>
        <p:cNvGrpSpPr/>
        <p:nvPr/>
      </p:nvGrpSpPr>
      <p:grpSpPr>
        <a:xfrm>
          <a:off x="0" y="0"/>
          <a:ext cx="0" cy="0"/>
          <a:chOff x="0" y="0"/>
          <a:chExt cx="0" cy="0"/>
        </a:xfrm>
      </p:grpSpPr>
      <p:sp>
        <p:nvSpPr>
          <p:cNvPr id="2" name="Title 1">
            <a:extLst>
              <a:ext uri="{FF2B5EF4-FFF2-40B4-BE49-F238E27FC236}">
                <a16:creationId xmlns:a16="http://schemas.microsoft.com/office/drawing/2014/main" id="{DFDB2470-9BC5-F115-246A-CE826082EAC5}"/>
              </a:ext>
            </a:extLst>
          </p:cNvPr>
          <p:cNvSpPr>
            <a:spLocks noGrp="1"/>
          </p:cNvSpPr>
          <p:nvPr>
            <p:ph type="title"/>
          </p:nvPr>
        </p:nvSpPr>
        <p:spPr/>
        <p:txBody>
          <a:bodyPr/>
          <a:lstStyle/>
          <a:p>
            <a:r>
              <a:rPr lang="nb-NO" sz="5400" b="1" dirty="0">
                <a:solidFill>
                  <a:srgbClr val="1E7373"/>
                </a:solidFill>
                <a:latin typeface="Space Grotesk" pitchFamily="2" charset="77"/>
                <a:ea typeface="Aptos" panose="020B0004020202020204" pitchFamily="34" charset="0"/>
                <a:cs typeface="Space Grotesk" pitchFamily="2" charset="77"/>
              </a:rPr>
              <a:t>THE PROCESS</a:t>
            </a:r>
            <a:br>
              <a:rPr lang="nb-NO" sz="5400" b="1" dirty="0">
                <a:solidFill>
                  <a:srgbClr val="1E7373"/>
                </a:solidFill>
                <a:latin typeface="Space Grotesk" pitchFamily="2" charset="77"/>
                <a:ea typeface="Aptos" panose="020B0004020202020204" pitchFamily="34" charset="0"/>
                <a:cs typeface="Space Grotesk" pitchFamily="2" charset="77"/>
              </a:rPr>
            </a:br>
            <a:br>
              <a:rPr lang="nb-NO" b="1" dirty="0">
                <a:solidFill>
                  <a:schemeClr val="bg2"/>
                </a:solidFill>
                <a:latin typeface="Space Grotesk" pitchFamily="2" charset="77"/>
                <a:cs typeface="Space Grotesk" pitchFamily="2" charset="77"/>
              </a:rPr>
            </a:br>
            <a:endParaRPr lang="en-US" dirty="0">
              <a:solidFill>
                <a:schemeClr val="bg2"/>
              </a:solidFill>
            </a:endParaRPr>
          </a:p>
        </p:txBody>
      </p:sp>
      <p:sp>
        <p:nvSpPr>
          <p:cNvPr id="3" name="Text Placeholder 2">
            <a:extLst>
              <a:ext uri="{FF2B5EF4-FFF2-40B4-BE49-F238E27FC236}">
                <a16:creationId xmlns:a16="http://schemas.microsoft.com/office/drawing/2014/main" id="{A4BB8D78-C05B-EF8B-A356-59839ABAF5E5}"/>
              </a:ext>
            </a:extLst>
          </p:cNvPr>
          <p:cNvSpPr>
            <a:spLocks noGrp="1"/>
          </p:cNvSpPr>
          <p:nvPr>
            <p:ph type="body" idx="1"/>
          </p:nvPr>
        </p:nvSpPr>
        <p:spPr>
          <a:xfrm>
            <a:off x="1638131" y="3251200"/>
            <a:ext cx="22205869" cy="9499599"/>
          </a:xfrm>
        </p:spPr>
        <p:txBody>
          <a:bodyPr>
            <a:normAutofit/>
          </a:bodyPr>
          <a:lstStyle/>
          <a:p>
            <a:pPr algn="l"/>
            <a:r>
              <a:rPr lang="en-GB" u="none" strike="noStrike" dirty="0">
                <a:solidFill>
                  <a:srgbClr val="0D0D0D"/>
                </a:solidFill>
                <a:effectLst/>
                <a:latin typeface="Space Grotesk" pitchFamily="2" charset="77"/>
                <a:cs typeface="Space Grotesk" pitchFamily="2" charset="77"/>
              </a:rPr>
              <a:t>EIA Report</a:t>
            </a:r>
            <a:endParaRPr lang="en-GB" dirty="0">
              <a:solidFill>
                <a:srgbClr val="0D0D0D"/>
              </a:solidFill>
              <a:latin typeface="Space Grotesk" pitchFamily="2" charset="77"/>
              <a:cs typeface="Space Grotesk" pitchFamily="2" charset="77"/>
            </a:endParaRPr>
          </a:p>
          <a:p>
            <a:pPr algn="l"/>
            <a:r>
              <a:rPr lang="en-GB" u="none" strike="noStrike" dirty="0">
                <a:solidFill>
                  <a:srgbClr val="0D0D0D"/>
                </a:solidFill>
                <a:effectLst/>
                <a:latin typeface="Space Grotesk" pitchFamily="2" charset="77"/>
                <a:cs typeface="Space Grotesk" pitchFamily="2" charset="77"/>
              </a:rPr>
              <a:t>December 2023, 1</a:t>
            </a:r>
            <a:r>
              <a:rPr lang="en-GB" u="none" strike="noStrike" baseline="30000" dirty="0">
                <a:solidFill>
                  <a:srgbClr val="0D0D0D"/>
                </a:solidFill>
                <a:effectLst/>
                <a:latin typeface="Space Grotesk" pitchFamily="2" charset="77"/>
                <a:cs typeface="Space Grotesk" pitchFamily="2" charset="77"/>
              </a:rPr>
              <a:t>st</a:t>
            </a:r>
            <a:r>
              <a:rPr lang="en-GB" u="none" strike="noStrike" dirty="0">
                <a:solidFill>
                  <a:srgbClr val="0D0D0D"/>
                </a:solidFill>
                <a:effectLst/>
                <a:latin typeface="Space Grotesk" pitchFamily="2" charset="77"/>
                <a:cs typeface="Space Grotesk" pitchFamily="2" charset="77"/>
              </a:rPr>
              <a:t> </a:t>
            </a:r>
            <a:r>
              <a:rPr lang="en-GB" dirty="0">
                <a:solidFill>
                  <a:srgbClr val="0D0D0D"/>
                </a:solidFill>
                <a:latin typeface="Space Grotesk" pitchFamily="2" charset="77"/>
                <a:cs typeface="Space Grotesk" pitchFamily="2" charset="77"/>
              </a:rPr>
              <a:t>city council meeting </a:t>
            </a:r>
            <a:endParaRPr lang="en-GB" u="none" strike="noStrike" dirty="0">
              <a:solidFill>
                <a:srgbClr val="0D0D0D"/>
              </a:solidFill>
              <a:effectLst/>
              <a:latin typeface="Space Grotesk" pitchFamily="2" charset="77"/>
              <a:cs typeface="Space Grotesk" pitchFamily="2" charset="77"/>
            </a:endParaRPr>
          </a:p>
          <a:p>
            <a:pPr algn="l"/>
            <a:r>
              <a:rPr lang="en-GB" u="none" strike="noStrike" dirty="0">
                <a:solidFill>
                  <a:srgbClr val="0D0D0D"/>
                </a:solidFill>
                <a:effectLst/>
                <a:latin typeface="Space Grotesk" pitchFamily="2" charset="77"/>
                <a:cs typeface="Space Grotesk" pitchFamily="2" charset="77"/>
              </a:rPr>
              <a:t>Divided, but proceed with the process -&gt; Roller ski track dismissed, but </a:t>
            </a:r>
            <a:r>
              <a:rPr lang="en-GB" dirty="0">
                <a:solidFill>
                  <a:srgbClr val="0D0D0D"/>
                </a:solidFill>
                <a:latin typeface="Space Grotesk" pitchFamily="2" charset="77"/>
                <a:cs typeface="Space Grotesk" pitchFamily="2" charset="77"/>
              </a:rPr>
              <a:t>a</a:t>
            </a:r>
            <a:r>
              <a:rPr lang="en-GB" u="none" strike="noStrike" dirty="0">
                <a:solidFill>
                  <a:srgbClr val="0D0D0D"/>
                </a:solidFill>
                <a:effectLst/>
                <a:latin typeface="Space Grotesk" pitchFamily="2" charset="77"/>
                <a:cs typeface="Space Grotesk" pitchFamily="2" charset="77"/>
              </a:rPr>
              <a:t>rtificial snow.</a:t>
            </a:r>
          </a:p>
          <a:p>
            <a:pPr algn="l"/>
            <a:r>
              <a:rPr lang="en-GB" u="none" strike="noStrike" dirty="0">
                <a:solidFill>
                  <a:srgbClr val="0D0D0D"/>
                </a:solidFill>
                <a:effectLst/>
                <a:latin typeface="Space Grotesk" pitchFamily="2" charset="77"/>
                <a:cs typeface="Space Grotesk" pitchFamily="2" charset="77"/>
              </a:rPr>
              <a:t>Outcome is unclear -&gt;</a:t>
            </a:r>
            <a:r>
              <a:rPr lang="en-GB" b="1" u="none" strike="noStrike" dirty="0">
                <a:solidFill>
                  <a:srgbClr val="0D0D0D"/>
                </a:solidFill>
                <a:effectLst/>
                <a:latin typeface="Space Grotesk" pitchFamily="2" charset="77"/>
                <a:cs typeface="Space Grotesk" pitchFamily="2" charset="77"/>
              </a:rPr>
              <a:t> 6-week consultation period ended.</a:t>
            </a:r>
            <a:endParaRPr lang="en-GB" b="1" dirty="0">
              <a:solidFill>
                <a:srgbClr val="0D0D0D"/>
              </a:solidFill>
              <a:latin typeface="Space Grotesk" pitchFamily="2" charset="77"/>
              <a:cs typeface="Space Grotesk" pitchFamily="2" charset="77"/>
            </a:endParaRPr>
          </a:p>
          <a:p>
            <a:pPr algn="l"/>
            <a:r>
              <a:rPr lang="en-GB" u="none" strike="noStrike" dirty="0">
                <a:solidFill>
                  <a:srgbClr val="0D0D0D"/>
                </a:solidFill>
                <a:effectLst/>
                <a:latin typeface="Space Grotesk" pitchFamily="2" charset="77"/>
                <a:cs typeface="Space Grotesk" pitchFamily="2" charset="77"/>
              </a:rPr>
              <a:t>6-week hearing period produced 450 comments -&gt;</a:t>
            </a:r>
            <a:r>
              <a:rPr lang="en-GB" u="none" strike="noStrike" dirty="0">
                <a:solidFill>
                  <a:srgbClr val="0D0D0D"/>
                </a:solidFill>
                <a:effectLst/>
                <a:latin typeface="Space Grotesk Light" pitchFamily="2" charset="77"/>
                <a:cs typeface="Space Grotesk Light" pitchFamily="2" charset="77"/>
              </a:rPr>
              <a:t> </a:t>
            </a:r>
            <a:r>
              <a:rPr lang="en-GB" b="1" u="none" strike="noStrike" dirty="0">
                <a:solidFill>
                  <a:srgbClr val="0D0D0D"/>
                </a:solidFill>
                <a:effectLst/>
                <a:latin typeface="Space Grotesk" pitchFamily="2" charset="77"/>
                <a:cs typeface="Space Grotesk" pitchFamily="2" charset="77"/>
              </a:rPr>
              <a:t>a new decision will be cemented at the next political meeting.</a:t>
            </a:r>
          </a:p>
          <a:p>
            <a:pPr algn="l"/>
            <a:r>
              <a:rPr lang="en-GB" b="1" u="none" strike="noStrike" dirty="0">
                <a:solidFill>
                  <a:srgbClr val="0D0D0D"/>
                </a:solidFill>
                <a:effectLst/>
                <a:latin typeface="Space Mono" panose="02000509040000020004" pitchFamily="49" charset="77"/>
                <a:cs typeface="Space Grotesk Light" pitchFamily="2" charset="77"/>
              </a:rPr>
              <a:t>Question: </a:t>
            </a:r>
            <a:r>
              <a:rPr lang="en-GB" b="1" dirty="0">
                <a:solidFill>
                  <a:srgbClr val="0D0D0D"/>
                </a:solidFill>
                <a:latin typeface="Space Mono" panose="02000509040000020004" pitchFamily="49" charset="77"/>
                <a:cs typeface="Space Grotesk Light" pitchFamily="2" charset="77"/>
              </a:rPr>
              <a:t>H</a:t>
            </a:r>
            <a:r>
              <a:rPr lang="en-GB" b="1" u="none" strike="noStrike" dirty="0">
                <a:solidFill>
                  <a:srgbClr val="0D0D0D"/>
                </a:solidFill>
                <a:effectLst/>
                <a:latin typeface="Space Mono" panose="02000509040000020004" pitchFamily="49" charset="77"/>
                <a:cs typeface="Space Grotesk Light" pitchFamily="2" charset="77"/>
              </a:rPr>
              <a:t>ow can residents become more involved in decision-making processes like this one</a:t>
            </a:r>
            <a:r>
              <a:rPr lang="en-GB" u="none" strike="noStrike" dirty="0">
                <a:solidFill>
                  <a:srgbClr val="0D0D0D"/>
                </a:solidFill>
                <a:effectLst/>
                <a:latin typeface="Space Grotesk Light" pitchFamily="2" charset="77"/>
                <a:cs typeface="Space Grotesk Light" pitchFamily="2" charset="77"/>
              </a:rPr>
              <a:t> </a:t>
            </a:r>
            <a:endParaRPr lang="en-GB" dirty="0">
              <a:solidFill>
                <a:srgbClr val="0D0D0D"/>
              </a:solidFill>
              <a:latin typeface="Space Grotesk Light" pitchFamily="2" charset="77"/>
              <a:cs typeface="Space Grotesk Light" pitchFamily="2" charset="77"/>
            </a:endParaRPr>
          </a:p>
          <a:p>
            <a:pPr algn="l"/>
            <a:r>
              <a:rPr lang="en-GB" u="none" strike="noStrike" dirty="0">
                <a:solidFill>
                  <a:srgbClr val="0D0D0D"/>
                </a:solidFill>
                <a:effectLst/>
                <a:latin typeface="Space Grotesk Light" pitchFamily="2" charset="77"/>
                <a:cs typeface="Space Grotesk Light" pitchFamily="2" charset="77"/>
              </a:rPr>
              <a:t>Timeline of decision-making process. </a:t>
            </a:r>
            <a:endParaRPr lang="en-GB" sz="6000" u="none" strike="noStrike" dirty="0">
              <a:solidFill>
                <a:srgbClr val="0D0D0D"/>
              </a:solidFill>
              <a:effectLst/>
              <a:latin typeface="Space Grotesk Light" pitchFamily="2" charset="77"/>
              <a:cs typeface="Space Grotesk Light" pitchFamily="2" charset="77"/>
            </a:endParaRPr>
          </a:p>
        </p:txBody>
      </p:sp>
    </p:spTree>
    <p:extLst>
      <p:ext uri="{BB962C8B-B14F-4D97-AF65-F5344CB8AC3E}">
        <p14:creationId xmlns:p14="http://schemas.microsoft.com/office/powerpoint/2010/main" val="8519429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ight Arrow 6">
            <a:extLst>
              <a:ext uri="{FF2B5EF4-FFF2-40B4-BE49-F238E27FC236}">
                <a16:creationId xmlns:a16="http://schemas.microsoft.com/office/drawing/2014/main" id="{8E0AAF74-658C-4D67-899C-16DF8DBFF59C}"/>
              </a:ext>
            </a:extLst>
          </p:cNvPr>
          <p:cNvSpPr/>
          <p:nvPr/>
        </p:nvSpPr>
        <p:spPr>
          <a:xfrm>
            <a:off x="18361304" y="5897297"/>
            <a:ext cx="7768560" cy="1921398"/>
          </a:xfrm>
          <a:prstGeom prst="rightArrow">
            <a:avLst/>
          </a:prstGeom>
          <a:solidFill>
            <a:srgbClr val="1E73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a:latin typeface="Space Grotesk" pitchFamily="2" charset="77"/>
              <a:cs typeface="Space Grotesk" pitchFamily="2" charset="77"/>
            </a:endParaRPr>
          </a:p>
        </p:txBody>
      </p:sp>
      <p:sp>
        <p:nvSpPr>
          <p:cNvPr id="6" name="Right Arrow 5">
            <a:extLst>
              <a:ext uri="{FF2B5EF4-FFF2-40B4-BE49-F238E27FC236}">
                <a16:creationId xmlns:a16="http://schemas.microsoft.com/office/drawing/2014/main" id="{6D74C796-5C81-98FB-7CC7-FA3357F710C6}"/>
              </a:ext>
            </a:extLst>
          </p:cNvPr>
          <p:cNvSpPr/>
          <p:nvPr/>
        </p:nvSpPr>
        <p:spPr>
          <a:xfrm>
            <a:off x="6561101" y="5897287"/>
            <a:ext cx="14694386" cy="1921398"/>
          </a:xfrm>
          <a:prstGeom prst="rightArrow">
            <a:avLst/>
          </a:prstGeom>
          <a:solidFill>
            <a:srgbClr val="EEE0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dirty="0">
              <a:latin typeface="Space Grotesk" pitchFamily="2" charset="77"/>
              <a:cs typeface="Space Grotesk" pitchFamily="2" charset="77"/>
            </a:endParaRPr>
          </a:p>
        </p:txBody>
      </p:sp>
      <p:sp>
        <p:nvSpPr>
          <p:cNvPr id="20" name="Oval 19">
            <a:extLst>
              <a:ext uri="{FF2B5EF4-FFF2-40B4-BE49-F238E27FC236}">
                <a16:creationId xmlns:a16="http://schemas.microsoft.com/office/drawing/2014/main" id="{4F32739C-F845-A465-4A35-C3651EB183DC}"/>
              </a:ext>
            </a:extLst>
          </p:cNvPr>
          <p:cNvSpPr/>
          <p:nvPr/>
        </p:nvSpPr>
        <p:spPr>
          <a:xfrm>
            <a:off x="18049233" y="5733375"/>
            <a:ext cx="2261506" cy="2301762"/>
          </a:xfrm>
          <a:prstGeom prst="ellipse">
            <a:avLst/>
          </a:prstGeom>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NO" sz="2800">
              <a:latin typeface="Space Grotesk" pitchFamily="2" charset="77"/>
              <a:cs typeface="Space Grotesk" pitchFamily="2" charset="77"/>
            </a:endParaRPr>
          </a:p>
        </p:txBody>
      </p:sp>
      <p:sp>
        <p:nvSpPr>
          <p:cNvPr id="5" name="Right Arrow 4">
            <a:extLst>
              <a:ext uri="{FF2B5EF4-FFF2-40B4-BE49-F238E27FC236}">
                <a16:creationId xmlns:a16="http://schemas.microsoft.com/office/drawing/2014/main" id="{CBB21E0A-395F-961C-C03E-FB485183B747}"/>
              </a:ext>
            </a:extLst>
          </p:cNvPr>
          <p:cNvSpPr/>
          <p:nvPr/>
        </p:nvSpPr>
        <p:spPr>
          <a:xfrm>
            <a:off x="4531817" y="5897301"/>
            <a:ext cx="9420158" cy="1921398"/>
          </a:xfrm>
          <a:prstGeom prst="rightArrow">
            <a:avLst/>
          </a:prstGeom>
          <a:solidFill>
            <a:srgbClr val="1E737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a:solidFill>
                <a:srgbClr val="1E7373"/>
              </a:solidFill>
              <a:latin typeface="Space Grotesk" pitchFamily="2" charset="77"/>
              <a:cs typeface="Space Grotesk" pitchFamily="2" charset="77"/>
            </a:endParaRPr>
          </a:p>
        </p:txBody>
      </p:sp>
      <p:sp>
        <p:nvSpPr>
          <p:cNvPr id="4" name="Right Arrow 3">
            <a:extLst>
              <a:ext uri="{FF2B5EF4-FFF2-40B4-BE49-F238E27FC236}">
                <a16:creationId xmlns:a16="http://schemas.microsoft.com/office/drawing/2014/main" id="{23A69B1A-2985-EC7F-CA8F-79964ACB9060}"/>
              </a:ext>
            </a:extLst>
          </p:cNvPr>
          <p:cNvSpPr/>
          <p:nvPr/>
        </p:nvSpPr>
        <p:spPr>
          <a:xfrm>
            <a:off x="-877975" y="5897277"/>
            <a:ext cx="7128306" cy="1921398"/>
          </a:xfrm>
          <a:prstGeom prst="rightArrow">
            <a:avLst/>
          </a:prstGeom>
          <a:solidFill>
            <a:srgbClr val="EEE00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a:latin typeface="Space Grotesk" pitchFamily="2" charset="77"/>
              <a:cs typeface="Space Grotesk" pitchFamily="2" charset="77"/>
            </a:endParaRPr>
          </a:p>
        </p:txBody>
      </p:sp>
      <p:sp>
        <p:nvSpPr>
          <p:cNvPr id="8" name="Oval 7">
            <a:extLst>
              <a:ext uri="{FF2B5EF4-FFF2-40B4-BE49-F238E27FC236}">
                <a16:creationId xmlns:a16="http://schemas.microsoft.com/office/drawing/2014/main" id="{AFFF0AE5-65A2-5DE8-F9F5-EC290967DBCB}"/>
              </a:ext>
            </a:extLst>
          </p:cNvPr>
          <p:cNvSpPr/>
          <p:nvPr/>
        </p:nvSpPr>
        <p:spPr>
          <a:xfrm>
            <a:off x="3329719" y="5897289"/>
            <a:ext cx="1887794" cy="1921398"/>
          </a:xfrm>
          <a:prstGeom prst="ellipse">
            <a:avLst/>
          </a:prstGeom>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NO" sz="2800">
              <a:latin typeface="Space Grotesk" pitchFamily="2" charset="77"/>
              <a:cs typeface="Space Grotesk" pitchFamily="2" charset="77"/>
            </a:endParaRPr>
          </a:p>
        </p:txBody>
      </p:sp>
      <p:sp>
        <p:nvSpPr>
          <p:cNvPr id="9" name="Oval 8">
            <a:extLst>
              <a:ext uri="{FF2B5EF4-FFF2-40B4-BE49-F238E27FC236}">
                <a16:creationId xmlns:a16="http://schemas.microsoft.com/office/drawing/2014/main" id="{CF844FAB-3B52-778B-89F3-FBA565D108F2}"/>
              </a:ext>
            </a:extLst>
          </p:cNvPr>
          <p:cNvSpPr/>
          <p:nvPr/>
        </p:nvSpPr>
        <p:spPr>
          <a:xfrm>
            <a:off x="10789161" y="5704115"/>
            <a:ext cx="2261506" cy="2301762"/>
          </a:xfrm>
          <a:prstGeom prst="ellipse">
            <a:avLst/>
          </a:prstGeom>
          <a:ln>
            <a:noFill/>
          </a:ln>
        </p:spPr>
        <p:style>
          <a:lnRef idx="2">
            <a:schemeClr val="accent3">
              <a:shade val="15000"/>
            </a:schemeClr>
          </a:lnRef>
          <a:fillRef idx="1">
            <a:schemeClr val="accent3"/>
          </a:fillRef>
          <a:effectRef idx="0">
            <a:schemeClr val="accent3"/>
          </a:effectRef>
          <a:fontRef idx="minor">
            <a:schemeClr val="lt1"/>
          </a:fontRef>
        </p:style>
        <p:txBody>
          <a:bodyPr rtlCol="0" anchor="ctr"/>
          <a:lstStyle/>
          <a:p>
            <a:pPr algn="ctr"/>
            <a:endParaRPr lang="en-NO" sz="2800">
              <a:latin typeface="Space Grotesk" pitchFamily="2" charset="77"/>
              <a:cs typeface="Space Grotesk" pitchFamily="2" charset="77"/>
            </a:endParaRPr>
          </a:p>
        </p:txBody>
      </p:sp>
      <p:sp>
        <p:nvSpPr>
          <p:cNvPr id="11" name="TextBox 10">
            <a:extLst>
              <a:ext uri="{FF2B5EF4-FFF2-40B4-BE49-F238E27FC236}">
                <a16:creationId xmlns:a16="http://schemas.microsoft.com/office/drawing/2014/main" id="{0A41D6F5-4FF7-7305-FBF9-E5ADD2C6C87B}"/>
              </a:ext>
            </a:extLst>
          </p:cNvPr>
          <p:cNvSpPr txBox="1"/>
          <p:nvPr/>
        </p:nvSpPr>
        <p:spPr>
          <a:xfrm>
            <a:off x="-36604" y="6488642"/>
            <a:ext cx="3727048" cy="523220"/>
          </a:xfrm>
          <a:prstGeom prst="rect">
            <a:avLst/>
          </a:prstGeom>
          <a:noFill/>
        </p:spPr>
        <p:txBody>
          <a:bodyPr wrap="square" rtlCol="0">
            <a:spAutoFit/>
          </a:bodyPr>
          <a:lstStyle/>
          <a:p>
            <a:r>
              <a:rPr lang="en-NO" sz="2800" b="1" dirty="0">
                <a:latin typeface="Space Grotesk" pitchFamily="2" charset="77"/>
                <a:cs typeface="Space Grotesk" pitchFamily="2" charset="77"/>
              </a:rPr>
              <a:t>Idea</a:t>
            </a:r>
          </a:p>
        </p:txBody>
      </p:sp>
      <p:sp>
        <p:nvSpPr>
          <p:cNvPr id="12" name="TextBox 11">
            <a:extLst>
              <a:ext uri="{FF2B5EF4-FFF2-40B4-BE49-F238E27FC236}">
                <a16:creationId xmlns:a16="http://schemas.microsoft.com/office/drawing/2014/main" id="{71B1A444-EE53-86E3-B52E-503A719AB524}"/>
              </a:ext>
            </a:extLst>
          </p:cNvPr>
          <p:cNvSpPr txBox="1"/>
          <p:nvPr/>
        </p:nvSpPr>
        <p:spPr>
          <a:xfrm>
            <a:off x="3285503" y="6299484"/>
            <a:ext cx="1932602" cy="1077218"/>
          </a:xfrm>
          <a:prstGeom prst="rect">
            <a:avLst/>
          </a:prstGeom>
          <a:noFill/>
        </p:spPr>
        <p:txBody>
          <a:bodyPr wrap="square" rtlCol="0">
            <a:spAutoFit/>
          </a:bodyPr>
          <a:lstStyle/>
          <a:p>
            <a:pPr algn="ctr"/>
            <a:r>
              <a:rPr lang="en-NO" sz="3200" b="1" dirty="0">
                <a:solidFill>
                  <a:schemeClr val="bg1">
                    <a:lumMod val="85000"/>
                  </a:schemeClr>
                </a:solidFill>
                <a:latin typeface="Space Grotesk" pitchFamily="2" charset="77"/>
                <a:cs typeface="Space Grotesk" pitchFamily="2" charset="77"/>
              </a:rPr>
              <a:t>EIA Report </a:t>
            </a:r>
          </a:p>
        </p:txBody>
      </p:sp>
      <p:sp>
        <p:nvSpPr>
          <p:cNvPr id="13" name="TextBox 12">
            <a:extLst>
              <a:ext uri="{FF2B5EF4-FFF2-40B4-BE49-F238E27FC236}">
                <a16:creationId xmlns:a16="http://schemas.microsoft.com/office/drawing/2014/main" id="{D1F29ABB-F83D-F23F-550D-39FA897CC2CD}"/>
              </a:ext>
            </a:extLst>
          </p:cNvPr>
          <p:cNvSpPr txBox="1"/>
          <p:nvPr/>
        </p:nvSpPr>
        <p:spPr>
          <a:xfrm>
            <a:off x="11005990" y="6331774"/>
            <a:ext cx="2261504" cy="954107"/>
          </a:xfrm>
          <a:prstGeom prst="rect">
            <a:avLst/>
          </a:prstGeom>
          <a:noFill/>
        </p:spPr>
        <p:txBody>
          <a:bodyPr wrap="square" rtlCol="0">
            <a:spAutoFit/>
          </a:bodyPr>
          <a:lstStyle/>
          <a:p>
            <a:r>
              <a:rPr lang="en-NO" sz="2800" b="1" dirty="0">
                <a:solidFill>
                  <a:schemeClr val="bg1">
                    <a:lumMod val="85000"/>
                  </a:schemeClr>
                </a:solidFill>
                <a:latin typeface="Space Grotesk" pitchFamily="2" charset="77"/>
                <a:cs typeface="Space Grotesk" pitchFamily="2" charset="77"/>
              </a:rPr>
              <a:t>POLITICAL </a:t>
            </a:r>
          </a:p>
          <a:p>
            <a:r>
              <a:rPr lang="en-NO" sz="2800" b="1" dirty="0">
                <a:solidFill>
                  <a:schemeClr val="bg1">
                    <a:lumMod val="85000"/>
                  </a:schemeClr>
                </a:solidFill>
                <a:latin typeface="Space Grotesk" pitchFamily="2" charset="77"/>
                <a:cs typeface="Space Grotesk" pitchFamily="2" charset="77"/>
              </a:rPr>
              <a:t>Decision 1</a:t>
            </a:r>
          </a:p>
        </p:txBody>
      </p:sp>
      <p:sp>
        <p:nvSpPr>
          <p:cNvPr id="14" name="TextBox 13">
            <a:extLst>
              <a:ext uri="{FF2B5EF4-FFF2-40B4-BE49-F238E27FC236}">
                <a16:creationId xmlns:a16="http://schemas.microsoft.com/office/drawing/2014/main" id="{F6751018-43E9-6FD3-46EF-F9CF624D7C75}"/>
              </a:ext>
            </a:extLst>
          </p:cNvPr>
          <p:cNvSpPr txBox="1"/>
          <p:nvPr/>
        </p:nvSpPr>
        <p:spPr>
          <a:xfrm>
            <a:off x="14274563" y="6547218"/>
            <a:ext cx="3727048" cy="523220"/>
          </a:xfrm>
          <a:prstGeom prst="rect">
            <a:avLst/>
          </a:prstGeom>
          <a:noFill/>
        </p:spPr>
        <p:txBody>
          <a:bodyPr wrap="square" rtlCol="0">
            <a:spAutoFit/>
          </a:bodyPr>
          <a:lstStyle/>
          <a:p>
            <a:r>
              <a:rPr lang="en-NO" sz="2800" b="1" dirty="0">
                <a:latin typeface="Space Grotesk" pitchFamily="2" charset="77"/>
                <a:cs typeface="Space Grotesk" pitchFamily="2" charset="77"/>
              </a:rPr>
              <a:t>Hearing Period</a:t>
            </a:r>
          </a:p>
        </p:txBody>
      </p:sp>
      <p:sp>
        <p:nvSpPr>
          <p:cNvPr id="16" name="TextBox 15">
            <a:extLst>
              <a:ext uri="{FF2B5EF4-FFF2-40B4-BE49-F238E27FC236}">
                <a16:creationId xmlns:a16="http://schemas.microsoft.com/office/drawing/2014/main" id="{1BF0C04E-5AD6-3FFC-7FAD-1A8C7494FD5F}"/>
              </a:ext>
            </a:extLst>
          </p:cNvPr>
          <p:cNvSpPr txBox="1"/>
          <p:nvPr/>
        </p:nvSpPr>
        <p:spPr>
          <a:xfrm>
            <a:off x="18142927" y="6361039"/>
            <a:ext cx="2346347" cy="954107"/>
          </a:xfrm>
          <a:prstGeom prst="rect">
            <a:avLst/>
          </a:prstGeom>
          <a:noFill/>
        </p:spPr>
        <p:txBody>
          <a:bodyPr wrap="square">
            <a:spAutoFit/>
          </a:bodyPr>
          <a:lstStyle/>
          <a:p>
            <a:r>
              <a:rPr lang="en-NO" sz="2800" b="1" dirty="0">
                <a:solidFill>
                  <a:schemeClr val="bg1">
                    <a:lumMod val="85000"/>
                  </a:schemeClr>
                </a:solidFill>
                <a:latin typeface="Space Grotesk" pitchFamily="2" charset="77"/>
                <a:cs typeface="Space Grotesk" pitchFamily="2" charset="77"/>
              </a:rPr>
              <a:t>POLITICAL </a:t>
            </a:r>
          </a:p>
          <a:p>
            <a:r>
              <a:rPr lang="en-NO" sz="2800" b="1" dirty="0">
                <a:solidFill>
                  <a:schemeClr val="bg1">
                    <a:lumMod val="85000"/>
                  </a:schemeClr>
                </a:solidFill>
                <a:latin typeface="Space Grotesk" pitchFamily="2" charset="77"/>
                <a:cs typeface="Space Grotesk" pitchFamily="2" charset="77"/>
              </a:rPr>
              <a:t>Decision 2</a:t>
            </a:r>
          </a:p>
        </p:txBody>
      </p:sp>
      <p:sp>
        <p:nvSpPr>
          <p:cNvPr id="17" name="TextBox 16">
            <a:extLst>
              <a:ext uri="{FF2B5EF4-FFF2-40B4-BE49-F238E27FC236}">
                <a16:creationId xmlns:a16="http://schemas.microsoft.com/office/drawing/2014/main" id="{21861EE9-C06F-F881-83CF-F4BD796777CC}"/>
              </a:ext>
            </a:extLst>
          </p:cNvPr>
          <p:cNvSpPr txBox="1"/>
          <p:nvPr/>
        </p:nvSpPr>
        <p:spPr>
          <a:xfrm>
            <a:off x="21266393" y="6593386"/>
            <a:ext cx="4086352" cy="523220"/>
          </a:xfrm>
          <a:prstGeom prst="rect">
            <a:avLst/>
          </a:prstGeom>
          <a:noFill/>
        </p:spPr>
        <p:txBody>
          <a:bodyPr wrap="square" rtlCol="0">
            <a:spAutoFit/>
          </a:bodyPr>
          <a:lstStyle/>
          <a:p>
            <a:r>
              <a:rPr lang="en-NO" sz="2800" b="1" dirty="0">
                <a:solidFill>
                  <a:schemeClr val="bg1">
                    <a:lumMod val="85000"/>
                  </a:schemeClr>
                </a:solidFill>
                <a:latin typeface="Space Grotesk" pitchFamily="2" charset="77"/>
                <a:cs typeface="Space Grotesk" pitchFamily="2" charset="77"/>
              </a:rPr>
              <a:t>Point Of No Return</a:t>
            </a:r>
          </a:p>
        </p:txBody>
      </p:sp>
      <p:sp>
        <p:nvSpPr>
          <p:cNvPr id="2" name="TextBox 1">
            <a:extLst>
              <a:ext uri="{FF2B5EF4-FFF2-40B4-BE49-F238E27FC236}">
                <a16:creationId xmlns:a16="http://schemas.microsoft.com/office/drawing/2014/main" id="{203AAF91-B7F2-3EC2-5FFC-7739F6EA6439}"/>
              </a:ext>
            </a:extLst>
          </p:cNvPr>
          <p:cNvSpPr txBox="1"/>
          <p:nvPr/>
        </p:nvSpPr>
        <p:spPr>
          <a:xfrm>
            <a:off x="1826920" y="1130970"/>
            <a:ext cx="7098632" cy="1200329"/>
          </a:xfrm>
          <a:prstGeom prst="rect">
            <a:avLst/>
          </a:prstGeom>
          <a:noFill/>
        </p:spPr>
        <p:txBody>
          <a:bodyPr wrap="square" rtlCol="0">
            <a:spAutoFit/>
          </a:bodyPr>
          <a:lstStyle/>
          <a:p>
            <a:r>
              <a:rPr lang="en-GB" sz="3600" dirty="0">
                <a:solidFill>
                  <a:srgbClr val="0D0D0D"/>
                </a:solidFill>
                <a:latin typeface="Space Grotesk" pitchFamily="2" charset="77"/>
                <a:cs typeface="Space Grotesk" pitchFamily="2" charset="77"/>
              </a:rPr>
              <a:t>How do you want to be involved? </a:t>
            </a:r>
            <a:endParaRPr lang="en-NO" sz="2800" dirty="0">
              <a:latin typeface="Space Grotesk" pitchFamily="2" charset="77"/>
              <a:cs typeface="Space Grotesk" pitchFamily="2" charset="77"/>
            </a:endParaRPr>
          </a:p>
        </p:txBody>
      </p:sp>
      <p:sp>
        <p:nvSpPr>
          <p:cNvPr id="3" name="TextBox 2">
            <a:extLst>
              <a:ext uri="{FF2B5EF4-FFF2-40B4-BE49-F238E27FC236}">
                <a16:creationId xmlns:a16="http://schemas.microsoft.com/office/drawing/2014/main" id="{68689A9A-B3B4-7D03-0C2F-C0F970CB1C88}"/>
              </a:ext>
            </a:extLst>
          </p:cNvPr>
          <p:cNvSpPr txBox="1"/>
          <p:nvPr/>
        </p:nvSpPr>
        <p:spPr>
          <a:xfrm>
            <a:off x="4006580" y="10201833"/>
            <a:ext cx="6994436" cy="646331"/>
          </a:xfrm>
          <a:prstGeom prst="rect">
            <a:avLst/>
          </a:prstGeom>
          <a:noFill/>
        </p:spPr>
        <p:txBody>
          <a:bodyPr wrap="square" rtlCol="0">
            <a:spAutoFit/>
          </a:bodyPr>
          <a:lstStyle/>
          <a:p>
            <a:r>
              <a:rPr lang="en-GB" sz="3600" dirty="0">
                <a:solidFill>
                  <a:srgbClr val="0D0D0D"/>
                </a:solidFill>
                <a:latin typeface="Space Grotesk" pitchFamily="2" charset="77"/>
                <a:cs typeface="Space Grotesk" pitchFamily="2" charset="77"/>
              </a:rPr>
              <a:t>At what stage?</a:t>
            </a:r>
            <a:endParaRPr lang="en-NO" sz="2800" dirty="0">
              <a:latin typeface="Space Grotesk" pitchFamily="2" charset="77"/>
              <a:cs typeface="Space Grotesk" pitchFamily="2" charset="77"/>
            </a:endParaRPr>
          </a:p>
        </p:txBody>
      </p:sp>
      <p:sp>
        <p:nvSpPr>
          <p:cNvPr id="15" name="TextBox 14">
            <a:extLst>
              <a:ext uri="{FF2B5EF4-FFF2-40B4-BE49-F238E27FC236}">
                <a16:creationId xmlns:a16="http://schemas.microsoft.com/office/drawing/2014/main" id="{134BD933-7EF9-4931-0813-5B6F27A7DFDC}"/>
              </a:ext>
            </a:extLst>
          </p:cNvPr>
          <p:cNvSpPr txBox="1"/>
          <p:nvPr/>
        </p:nvSpPr>
        <p:spPr>
          <a:xfrm>
            <a:off x="17096396" y="1130971"/>
            <a:ext cx="5992840" cy="646331"/>
          </a:xfrm>
          <a:prstGeom prst="rect">
            <a:avLst/>
          </a:prstGeom>
          <a:noFill/>
        </p:spPr>
        <p:txBody>
          <a:bodyPr wrap="square" rtlCol="0">
            <a:spAutoFit/>
          </a:bodyPr>
          <a:lstStyle/>
          <a:p>
            <a:r>
              <a:rPr lang="en-GB" sz="3600" dirty="0">
                <a:solidFill>
                  <a:srgbClr val="0D0D0D"/>
                </a:solidFill>
                <a:latin typeface="Space Grotesk" pitchFamily="2" charset="77"/>
                <a:cs typeface="Space Grotesk" pitchFamily="2" charset="77"/>
              </a:rPr>
              <a:t>Who should be involved? </a:t>
            </a:r>
            <a:endParaRPr lang="en-NO" sz="2800" dirty="0">
              <a:latin typeface="Space Grotesk" pitchFamily="2" charset="77"/>
              <a:cs typeface="Space Grotesk" pitchFamily="2" charset="77"/>
            </a:endParaRPr>
          </a:p>
        </p:txBody>
      </p:sp>
      <p:sp>
        <p:nvSpPr>
          <p:cNvPr id="18" name="TextBox 17">
            <a:extLst>
              <a:ext uri="{FF2B5EF4-FFF2-40B4-BE49-F238E27FC236}">
                <a16:creationId xmlns:a16="http://schemas.microsoft.com/office/drawing/2014/main" id="{3F1F3B53-08AA-7DDE-A5D9-9482447D29DB}"/>
              </a:ext>
            </a:extLst>
          </p:cNvPr>
          <p:cNvSpPr txBox="1"/>
          <p:nvPr/>
        </p:nvSpPr>
        <p:spPr>
          <a:xfrm>
            <a:off x="16288313" y="10201832"/>
            <a:ext cx="5173578" cy="646331"/>
          </a:xfrm>
          <a:prstGeom prst="rect">
            <a:avLst/>
          </a:prstGeom>
          <a:noFill/>
        </p:spPr>
        <p:txBody>
          <a:bodyPr wrap="square" rtlCol="0">
            <a:spAutoFit/>
          </a:bodyPr>
          <a:lstStyle/>
          <a:p>
            <a:r>
              <a:rPr lang="en-GB" sz="3600" dirty="0">
                <a:solidFill>
                  <a:srgbClr val="0D0D0D"/>
                </a:solidFill>
                <a:latin typeface="Space Grotesk" pitchFamily="2" charset="77"/>
                <a:cs typeface="Space Grotesk" pitchFamily="2" charset="77"/>
              </a:rPr>
              <a:t>Who should listen? </a:t>
            </a:r>
            <a:endParaRPr lang="en-NO" sz="2800" dirty="0">
              <a:latin typeface="Space Grotesk" pitchFamily="2" charset="77"/>
              <a:cs typeface="Space Grotesk" pitchFamily="2" charset="77"/>
            </a:endParaRPr>
          </a:p>
        </p:txBody>
      </p:sp>
      <p:sp>
        <p:nvSpPr>
          <p:cNvPr id="19" name="TextBox 18">
            <a:extLst>
              <a:ext uri="{FF2B5EF4-FFF2-40B4-BE49-F238E27FC236}">
                <a16:creationId xmlns:a16="http://schemas.microsoft.com/office/drawing/2014/main" id="{46C0410A-B7F4-3205-DFDC-BBCA33F1931F}"/>
              </a:ext>
            </a:extLst>
          </p:cNvPr>
          <p:cNvSpPr txBox="1"/>
          <p:nvPr/>
        </p:nvSpPr>
        <p:spPr>
          <a:xfrm>
            <a:off x="8925552" y="3177749"/>
            <a:ext cx="8686800" cy="646331"/>
          </a:xfrm>
          <a:prstGeom prst="rect">
            <a:avLst/>
          </a:prstGeom>
          <a:noFill/>
        </p:spPr>
        <p:txBody>
          <a:bodyPr wrap="square" rtlCol="0">
            <a:spAutoFit/>
          </a:bodyPr>
          <a:lstStyle/>
          <a:p>
            <a:r>
              <a:rPr lang="en-GB" sz="2800" dirty="0">
                <a:solidFill>
                  <a:srgbClr val="0D0D0D"/>
                </a:solidFill>
                <a:latin typeface="Space Grotesk" pitchFamily="2" charset="77"/>
                <a:cs typeface="Space Grotesk" pitchFamily="2" charset="77"/>
              </a:rPr>
              <a:t>H</a:t>
            </a:r>
            <a:r>
              <a:rPr lang="en-GB" sz="3600" dirty="0">
                <a:solidFill>
                  <a:srgbClr val="0D0D0D"/>
                </a:solidFill>
                <a:latin typeface="Space Grotesk" pitchFamily="2" charset="77"/>
                <a:cs typeface="Space Grotesk" pitchFamily="2" charset="77"/>
              </a:rPr>
              <a:t>ow should your input be handled?</a:t>
            </a:r>
          </a:p>
        </p:txBody>
      </p:sp>
    </p:spTree>
    <p:extLst>
      <p:ext uri="{BB962C8B-B14F-4D97-AF65-F5344CB8AC3E}">
        <p14:creationId xmlns:p14="http://schemas.microsoft.com/office/powerpoint/2010/main" val="17247998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Up Arrow 3">
            <a:extLst>
              <a:ext uri="{FF2B5EF4-FFF2-40B4-BE49-F238E27FC236}">
                <a16:creationId xmlns:a16="http://schemas.microsoft.com/office/drawing/2014/main" id="{7306C906-8279-CC49-A82F-51E941B1674D}"/>
              </a:ext>
            </a:extLst>
          </p:cNvPr>
          <p:cNvSpPr/>
          <p:nvPr/>
        </p:nvSpPr>
        <p:spPr>
          <a:xfrm rot="10800000">
            <a:off x="1026087" y="1006750"/>
            <a:ext cx="713622" cy="3901040"/>
          </a:xfrm>
          <a:prstGeom prst="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a:p>
        </p:txBody>
      </p:sp>
      <p:pic>
        <p:nvPicPr>
          <p:cNvPr id="13" name="Picture 12" descr="A yellow rectangle with a white background&#10;&#10;Description automatically generated">
            <a:extLst>
              <a:ext uri="{FF2B5EF4-FFF2-40B4-BE49-F238E27FC236}">
                <a16:creationId xmlns:a16="http://schemas.microsoft.com/office/drawing/2014/main" id="{45241288-ECB5-BE02-1211-71C8126AE6CF}"/>
              </a:ext>
            </a:extLst>
          </p:cNvPr>
          <p:cNvPicPr>
            <a:picLocks noChangeAspect="1"/>
          </p:cNvPicPr>
          <p:nvPr/>
        </p:nvPicPr>
        <p:blipFill>
          <a:blip r:embed="rId3"/>
          <a:stretch>
            <a:fillRect/>
          </a:stretch>
        </p:blipFill>
        <p:spPr>
          <a:xfrm>
            <a:off x="19020935" y="228655"/>
            <a:ext cx="5363066" cy="6629346"/>
          </a:xfrm>
          <a:prstGeom prst="rect">
            <a:avLst/>
          </a:prstGeom>
        </p:spPr>
      </p:pic>
      <p:sp>
        <p:nvSpPr>
          <p:cNvPr id="14" name="Up Arrow 13">
            <a:extLst>
              <a:ext uri="{FF2B5EF4-FFF2-40B4-BE49-F238E27FC236}">
                <a16:creationId xmlns:a16="http://schemas.microsoft.com/office/drawing/2014/main" id="{02F11246-A23D-712A-D832-D06154950A42}"/>
              </a:ext>
            </a:extLst>
          </p:cNvPr>
          <p:cNvSpPr/>
          <p:nvPr/>
        </p:nvSpPr>
        <p:spPr>
          <a:xfrm>
            <a:off x="1038604" y="8808209"/>
            <a:ext cx="713624" cy="3901042"/>
          </a:xfrm>
          <a:prstGeom prst="upArrow">
            <a:avLst/>
          </a:prstGeom>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a:p>
        </p:txBody>
      </p:sp>
      <p:pic>
        <p:nvPicPr>
          <p:cNvPr id="16" name="Picture 15" descr="A yellow rectangle with a white background&#10;&#10;Description automatically generated">
            <a:extLst>
              <a:ext uri="{FF2B5EF4-FFF2-40B4-BE49-F238E27FC236}">
                <a16:creationId xmlns:a16="http://schemas.microsoft.com/office/drawing/2014/main" id="{00ECFD1B-8C9B-D2A0-4CAD-C12C7F79BFF0}"/>
              </a:ext>
            </a:extLst>
          </p:cNvPr>
          <p:cNvPicPr>
            <a:picLocks noChangeAspect="1"/>
          </p:cNvPicPr>
          <p:nvPr/>
        </p:nvPicPr>
        <p:blipFill>
          <a:blip r:embed="rId3"/>
          <a:stretch>
            <a:fillRect/>
          </a:stretch>
        </p:blipFill>
        <p:spPr>
          <a:xfrm flipH="1">
            <a:off x="13238909" y="228655"/>
            <a:ext cx="5363066" cy="6629346"/>
          </a:xfrm>
          <a:prstGeom prst="rect">
            <a:avLst/>
          </a:prstGeom>
        </p:spPr>
      </p:pic>
      <p:pic>
        <p:nvPicPr>
          <p:cNvPr id="18" name="Picture 17" descr="A yellow rectangle with a white background&#10;&#10;Description automatically generated">
            <a:extLst>
              <a:ext uri="{FF2B5EF4-FFF2-40B4-BE49-F238E27FC236}">
                <a16:creationId xmlns:a16="http://schemas.microsoft.com/office/drawing/2014/main" id="{C7776A7A-28A3-4A3B-7161-FF9ED983A70D}"/>
              </a:ext>
            </a:extLst>
          </p:cNvPr>
          <p:cNvPicPr>
            <a:picLocks noChangeAspect="1"/>
          </p:cNvPicPr>
          <p:nvPr/>
        </p:nvPicPr>
        <p:blipFill>
          <a:blip r:embed="rId3"/>
          <a:stretch>
            <a:fillRect/>
          </a:stretch>
        </p:blipFill>
        <p:spPr>
          <a:xfrm rot="10800000">
            <a:off x="13238910" y="6494912"/>
            <a:ext cx="5363064" cy="6629344"/>
          </a:xfrm>
          <a:prstGeom prst="rect">
            <a:avLst/>
          </a:prstGeom>
        </p:spPr>
      </p:pic>
      <p:pic>
        <p:nvPicPr>
          <p:cNvPr id="20" name="Picture 19" descr="A yellow rectangle with a white background&#10;&#10;Description automatically generated">
            <a:extLst>
              <a:ext uri="{FF2B5EF4-FFF2-40B4-BE49-F238E27FC236}">
                <a16:creationId xmlns:a16="http://schemas.microsoft.com/office/drawing/2014/main" id="{EF29CAEF-F7A2-9FD1-C753-BFB815896D89}"/>
              </a:ext>
            </a:extLst>
          </p:cNvPr>
          <p:cNvPicPr>
            <a:picLocks noChangeAspect="1"/>
          </p:cNvPicPr>
          <p:nvPr/>
        </p:nvPicPr>
        <p:blipFill>
          <a:blip r:embed="rId3"/>
          <a:stretch>
            <a:fillRect/>
          </a:stretch>
        </p:blipFill>
        <p:spPr>
          <a:xfrm flipV="1">
            <a:off x="19020935" y="6494911"/>
            <a:ext cx="5363066" cy="6629346"/>
          </a:xfrm>
          <a:prstGeom prst="rect">
            <a:avLst/>
          </a:prstGeom>
        </p:spPr>
      </p:pic>
      <p:pic>
        <p:nvPicPr>
          <p:cNvPr id="22" name="Picture 21">
            <a:extLst>
              <a:ext uri="{FF2B5EF4-FFF2-40B4-BE49-F238E27FC236}">
                <a16:creationId xmlns:a16="http://schemas.microsoft.com/office/drawing/2014/main" id="{D78C455F-3533-DD1D-024A-25611C92CE39}"/>
              </a:ext>
            </a:extLst>
          </p:cNvPr>
          <p:cNvPicPr>
            <a:picLocks noChangeAspect="1"/>
          </p:cNvPicPr>
          <p:nvPr/>
        </p:nvPicPr>
        <p:blipFill>
          <a:blip r:embed="rId4"/>
          <a:stretch>
            <a:fillRect/>
          </a:stretch>
        </p:blipFill>
        <p:spPr>
          <a:xfrm>
            <a:off x="9204626" y="7043330"/>
            <a:ext cx="3822700" cy="2256020"/>
          </a:xfrm>
          <a:prstGeom prst="rect">
            <a:avLst/>
          </a:prstGeom>
        </p:spPr>
      </p:pic>
      <p:sp>
        <p:nvSpPr>
          <p:cNvPr id="25" name="Circular Arrow 24">
            <a:extLst>
              <a:ext uri="{FF2B5EF4-FFF2-40B4-BE49-F238E27FC236}">
                <a16:creationId xmlns:a16="http://schemas.microsoft.com/office/drawing/2014/main" id="{E9896561-7BEF-69B2-BA9F-5176B267D078}"/>
              </a:ext>
            </a:extLst>
          </p:cNvPr>
          <p:cNvSpPr/>
          <p:nvPr/>
        </p:nvSpPr>
        <p:spPr>
          <a:xfrm rot="10800000">
            <a:off x="9052227" y="8054327"/>
            <a:ext cx="4127498" cy="4654922"/>
          </a:xfrm>
          <a:prstGeom prst="circularArrow">
            <a:avLst/>
          </a:prstGeom>
          <a:solidFill>
            <a:schemeClr val="accent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NO" sz="2800">
              <a:solidFill>
                <a:schemeClr val="tx1"/>
              </a:solidFill>
            </a:endParaRPr>
          </a:p>
        </p:txBody>
      </p:sp>
      <p:pic>
        <p:nvPicPr>
          <p:cNvPr id="31" name="Picture 30" descr="A close-up of a pen&#10;&#10;Description automatically generated">
            <a:extLst>
              <a:ext uri="{FF2B5EF4-FFF2-40B4-BE49-F238E27FC236}">
                <a16:creationId xmlns:a16="http://schemas.microsoft.com/office/drawing/2014/main" id="{D92A91F4-8A2F-F70B-669A-65A5C3C7F48A}"/>
              </a:ext>
            </a:extLst>
          </p:cNvPr>
          <p:cNvPicPr>
            <a:picLocks noChangeAspect="1"/>
          </p:cNvPicPr>
          <p:nvPr/>
        </p:nvPicPr>
        <p:blipFill>
          <a:blip r:embed="rId5"/>
          <a:stretch>
            <a:fillRect/>
          </a:stretch>
        </p:blipFill>
        <p:spPr>
          <a:xfrm>
            <a:off x="1811415" y="5128537"/>
            <a:ext cx="6783422" cy="4433110"/>
          </a:xfrm>
          <a:prstGeom prst="rect">
            <a:avLst/>
          </a:prstGeom>
        </p:spPr>
      </p:pic>
      <p:pic>
        <p:nvPicPr>
          <p:cNvPr id="27" name="Picture 26" descr="A yellow post-it note&#10;&#10;Description automatically generated">
            <a:extLst>
              <a:ext uri="{FF2B5EF4-FFF2-40B4-BE49-F238E27FC236}">
                <a16:creationId xmlns:a16="http://schemas.microsoft.com/office/drawing/2014/main" id="{CFBF4177-88C6-619C-32C1-AF48C56E42CF}"/>
              </a:ext>
            </a:extLst>
          </p:cNvPr>
          <p:cNvPicPr>
            <a:picLocks noChangeAspect="1"/>
          </p:cNvPicPr>
          <p:nvPr/>
        </p:nvPicPr>
        <p:blipFill>
          <a:blip r:embed="rId6"/>
          <a:stretch>
            <a:fillRect/>
          </a:stretch>
        </p:blipFill>
        <p:spPr>
          <a:xfrm>
            <a:off x="6195829" y="591742"/>
            <a:ext cx="4949266" cy="4798272"/>
          </a:xfrm>
          <a:prstGeom prst="rect">
            <a:avLst/>
          </a:prstGeom>
        </p:spPr>
      </p:pic>
      <p:sp>
        <p:nvSpPr>
          <p:cNvPr id="33" name="TextBox 32">
            <a:extLst>
              <a:ext uri="{FF2B5EF4-FFF2-40B4-BE49-F238E27FC236}">
                <a16:creationId xmlns:a16="http://schemas.microsoft.com/office/drawing/2014/main" id="{3669B2AB-C259-EA6A-E44D-7CC43081E946}"/>
              </a:ext>
            </a:extLst>
          </p:cNvPr>
          <p:cNvSpPr txBox="1"/>
          <p:nvPr/>
        </p:nvSpPr>
        <p:spPr>
          <a:xfrm>
            <a:off x="7207356" y="1852844"/>
            <a:ext cx="2724044" cy="2677656"/>
          </a:xfrm>
          <a:prstGeom prst="rect">
            <a:avLst/>
          </a:prstGeom>
          <a:noFill/>
        </p:spPr>
        <p:txBody>
          <a:bodyPr wrap="square">
            <a:spAutoFit/>
          </a:bodyPr>
          <a:lstStyle/>
          <a:p>
            <a:r>
              <a:rPr lang="en-NO" sz="2800" b="1">
                <a:latin typeface="Space Grotesk" pitchFamily="2" charset="77"/>
                <a:cs typeface="Space Grotesk" pitchFamily="2" charset="77"/>
              </a:rPr>
              <a:t>WHOM?</a:t>
            </a:r>
            <a:endParaRPr lang="en-NO" sz="2800" b="1" dirty="0">
              <a:latin typeface="Space Grotesk" pitchFamily="2" charset="77"/>
              <a:cs typeface="Space Grotesk" pitchFamily="2" charset="77"/>
            </a:endParaRPr>
          </a:p>
          <a:p>
            <a:r>
              <a:rPr lang="en-NO" sz="2800" b="1" dirty="0">
                <a:latin typeface="Space Grotesk" pitchFamily="2" charset="77"/>
                <a:cs typeface="Space Grotesk" pitchFamily="2" charset="77"/>
              </a:rPr>
              <a:t>HOW?</a:t>
            </a:r>
          </a:p>
          <a:p>
            <a:r>
              <a:rPr lang="en-NO" sz="2800" b="1" dirty="0">
                <a:latin typeface="Space Grotesk" pitchFamily="2" charset="77"/>
                <a:cs typeface="Space Grotesk" pitchFamily="2" charset="77"/>
              </a:rPr>
              <a:t>WHEN?</a:t>
            </a:r>
          </a:p>
          <a:p>
            <a:r>
              <a:rPr lang="en-NO" sz="2800" b="1" dirty="0">
                <a:latin typeface="Space Grotesk" pitchFamily="2" charset="77"/>
                <a:cs typeface="Space Grotesk" pitchFamily="2" charset="77"/>
              </a:rPr>
              <a:t>WHAT?</a:t>
            </a:r>
          </a:p>
          <a:p>
            <a:endParaRPr lang="en-NO" sz="2800" b="1" dirty="0">
              <a:latin typeface="Space Grotesk" pitchFamily="2" charset="77"/>
              <a:cs typeface="Space Grotesk" pitchFamily="2" charset="77"/>
            </a:endParaRPr>
          </a:p>
          <a:p>
            <a:endParaRPr lang="en-NO" sz="2800" b="1" dirty="0">
              <a:latin typeface="Space Grotesk" pitchFamily="2" charset="77"/>
              <a:cs typeface="Space Grotesk" pitchFamily="2" charset="77"/>
            </a:endParaRPr>
          </a:p>
        </p:txBody>
      </p:sp>
    </p:spTree>
    <p:extLst>
      <p:ext uri="{BB962C8B-B14F-4D97-AF65-F5344CB8AC3E}">
        <p14:creationId xmlns:p14="http://schemas.microsoft.com/office/powerpoint/2010/main" val="168225637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D766C46B-FA76-E626-010A-B0FD9B51CF35}"/>
              </a:ext>
            </a:extLst>
          </p:cNvPr>
          <p:cNvSpPr txBox="1"/>
          <p:nvPr/>
        </p:nvSpPr>
        <p:spPr>
          <a:xfrm>
            <a:off x="1925053" y="4706870"/>
            <a:ext cx="7194884" cy="1569660"/>
          </a:xfrm>
          <a:prstGeom prst="rect">
            <a:avLst/>
          </a:prstGeom>
          <a:noFill/>
        </p:spPr>
        <p:txBody>
          <a:bodyPr wrap="square">
            <a:spAutoFit/>
          </a:bodyPr>
          <a:lstStyle/>
          <a:p>
            <a:r>
              <a:rPr lang="en-NO" sz="9600" b="1">
                <a:solidFill>
                  <a:schemeClr val="tx1"/>
                </a:solidFill>
                <a:latin typeface="Space Grotesk" pitchFamily="2" charset="77"/>
                <a:cs typeface="Space Grotesk" pitchFamily="2" charset="77"/>
              </a:rPr>
              <a:t>Thank you!</a:t>
            </a:r>
            <a:endParaRPr lang="en-US" sz="9600" dirty="0">
              <a:solidFill>
                <a:schemeClr val="tx1"/>
              </a:solidFill>
            </a:endParaRPr>
          </a:p>
        </p:txBody>
      </p:sp>
    </p:spTree>
    <p:extLst>
      <p:ext uri="{BB962C8B-B14F-4D97-AF65-F5344CB8AC3E}">
        <p14:creationId xmlns:p14="http://schemas.microsoft.com/office/powerpoint/2010/main" val="421079290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A aerial view of a dirt area&#10;&#10;Description automatically generated">
            <a:extLst>
              <a:ext uri="{FF2B5EF4-FFF2-40B4-BE49-F238E27FC236}">
                <a16:creationId xmlns:a16="http://schemas.microsoft.com/office/drawing/2014/main" id="{37587458-DA16-8465-3C2D-48C1E472CC88}"/>
              </a:ext>
            </a:extLst>
          </p:cNvPr>
          <p:cNvPicPr>
            <a:picLocks noChangeAspect="1"/>
          </p:cNvPicPr>
          <p:nvPr/>
        </p:nvPicPr>
        <p:blipFill rotWithShape="1">
          <a:blip r:embed="rId3"/>
          <a:srcRect l="9778" r="-1" b="-1"/>
          <a:stretch/>
        </p:blipFill>
        <p:spPr>
          <a:xfrm>
            <a:off x="-3047" y="9"/>
            <a:ext cx="26357361" cy="14728361"/>
          </a:xfrm>
          <a:prstGeom prst="rect">
            <a:avLst/>
          </a:prstGeom>
        </p:spPr>
      </p:pic>
    </p:spTree>
    <p:extLst>
      <p:ext uri="{BB962C8B-B14F-4D97-AF65-F5344CB8AC3E}">
        <p14:creationId xmlns:p14="http://schemas.microsoft.com/office/powerpoint/2010/main" val="197144947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road going through a quarry&#10;&#10;Description automatically generated with medium confidence">
            <a:extLst>
              <a:ext uri="{FF2B5EF4-FFF2-40B4-BE49-F238E27FC236}">
                <a16:creationId xmlns:a16="http://schemas.microsoft.com/office/drawing/2014/main" id="{8EA5F233-6D19-28C4-7EDA-A56AD9530F04}"/>
              </a:ext>
            </a:extLst>
          </p:cNvPr>
          <p:cNvPicPr>
            <a:picLocks noChangeAspect="1"/>
          </p:cNvPicPr>
          <p:nvPr/>
        </p:nvPicPr>
        <p:blipFill rotWithShape="1">
          <a:blip r:embed="rId3"/>
          <a:srcRect r="7982" b="-1"/>
          <a:stretch/>
        </p:blipFill>
        <p:spPr>
          <a:xfrm>
            <a:off x="40" y="2564"/>
            <a:ext cx="24383960" cy="13713436"/>
          </a:xfrm>
          <a:prstGeom prst="rect">
            <a:avLst/>
          </a:prstGeom>
        </p:spPr>
      </p:pic>
    </p:spTree>
    <p:extLst>
      <p:ext uri="{BB962C8B-B14F-4D97-AF65-F5344CB8AC3E}">
        <p14:creationId xmlns:p14="http://schemas.microsoft.com/office/powerpoint/2010/main" val="41518317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aerial view of a quarry&#10;&#10;Description automatically generated">
            <a:extLst>
              <a:ext uri="{FF2B5EF4-FFF2-40B4-BE49-F238E27FC236}">
                <a16:creationId xmlns:a16="http://schemas.microsoft.com/office/drawing/2014/main" id="{280B8660-E581-299D-E8A8-73D829E63061}"/>
              </a:ext>
            </a:extLst>
          </p:cNvPr>
          <p:cNvPicPr>
            <a:picLocks noChangeAspect="1"/>
          </p:cNvPicPr>
          <p:nvPr/>
        </p:nvPicPr>
        <p:blipFill rotWithShape="1">
          <a:blip r:embed="rId3"/>
          <a:srcRect r="7538"/>
          <a:stretch/>
        </p:blipFill>
        <p:spPr>
          <a:xfrm>
            <a:off x="40" y="2564"/>
            <a:ext cx="24383960" cy="13713436"/>
          </a:xfrm>
          <a:prstGeom prst="rect">
            <a:avLst/>
          </a:prstGeom>
        </p:spPr>
      </p:pic>
    </p:spTree>
    <p:extLst>
      <p:ext uri="{BB962C8B-B14F-4D97-AF65-F5344CB8AC3E}">
        <p14:creationId xmlns:p14="http://schemas.microsoft.com/office/powerpoint/2010/main" val="368648545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aerial view of a small town&#10;&#10;Description automatically generated">
            <a:extLst>
              <a:ext uri="{FF2B5EF4-FFF2-40B4-BE49-F238E27FC236}">
                <a16:creationId xmlns:a16="http://schemas.microsoft.com/office/drawing/2014/main" id="{3A822CD4-12BD-9C89-69BF-C8334AA9D270}"/>
              </a:ext>
            </a:extLst>
          </p:cNvPr>
          <p:cNvPicPr>
            <a:picLocks noChangeAspect="1"/>
          </p:cNvPicPr>
          <p:nvPr/>
        </p:nvPicPr>
        <p:blipFill rotWithShape="1">
          <a:blip r:embed="rId3"/>
          <a:srcRect r="7093" b="-1"/>
          <a:stretch/>
        </p:blipFill>
        <p:spPr>
          <a:xfrm>
            <a:off x="40" y="-542925"/>
            <a:ext cx="25353900" cy="14258926"/>
          </a:xfrm>
          <a:prstGeom prst="rect">
            <a:avLst/>
          </a:prstGeom>
        </p:spPr>
      </p:pic>
    </p:spTree>
    <p:extLst>
      <p:ext uri="{BB962C8B-B14F-4D97-AF65-F5344CB8AC3E}">
        <p14:creationId xmlns:p14="http://schemas.microsoft.com/office/powerpoint/2010/main" val="151427052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n aerial view of a construction site&#10;&#10;Description automatically generated">
            <a:extLst>
              <a:ext uri="{FF2B5EF4-FFF2-40B4-BE49-F238E27FC236}">
                <a16:creationId xmlns:a16="http://schemas.microsoft.com/office/drawing/2014/main" id="{EB10379A-0192-F272-47FB-8E4FAEB8820E}"/>
              </a:ext>
            </a:extLst>
          </p:cNvPr>
          <p:cNvPicPr>
            <a:picLocks noChangeAspect="1"/>
          </p:cNvPicPr>
          <p:nvPr/>
        </p:nvPicPr>
        <p:blipFill rotWithShape="1">
          <a:blip r:embed="rId3"/>
          <a:srcRect l="6749" r="2122" b="-1"/>
          <a:stretch/>
        </p:blipFill>
        <p:spPr>
          <a:xfrm>
            <a:off x="40" y="2564"/>
            <a:ext cx="24383960" cy="13713436"/>
          </a:xfrm>
          <a:prstGeom prst="rect">
            <a:avLst/>
          </a:prstGeom>
        </p:spPr>
      </p:pic>
    </p:spTree>
    <p:extLst>
      <p:ext uri="{BB962C8B-B14F-4D97-AF65-F5344CB8AC3E}">
        <p14:creationId xmlns:p14="http://schemas.microsoft.com/office/powerpoint/2010/main" val="360932686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erial view of a construction site&#10;&#10;Description automatically generated">
            <a:extLst>
              <a:ext uri="{FF2B5EF4-FFF2-40B4-BE49-F238E27FC236}">
                <a16:creationId xmlns:a16="http://schemas.microsoft.com/office/drawing/2014/main" id="{EF4E9120-FB47-12F7-FB5D-FA1F8D9C8ED9}"/>
              </a:ext>
            </a:extLst>
          </p:cNvPr>
          <p:cNvPicPr>
            <a:picLocks noChangeAspect="1"/>
          </p:cNvPicPr>
          <p:nvPr/>
        </p:nvPicPr>
        <p:blipFill rotWithShape="1">
          <a:blip r:embed="rId3"/>
          <a:srcRect r="7093" b="-1"/>
          <a:stretch/>
        </p:blipFill>
        <p:spPr>
          <a:xfrm>
            <a:off x="40" y="2564"/>
            <a:ext cx="24383960" cy="13713436"/>
          </a:xfrm>
          <a:prstGeom prst="rect">
            <a:avLst/>
          </a:prstGeom>
        </p:spPr>
      </p:pic>
    </p:spTree>
    <p:extLst>
      <p:ext uri="{BB962C8B-B14F-4D97-AF65-F5344CB8AC3E}">
        <p14:creationId xmlns:p14="http://schemas.microsoft.com/office/powerpoint/2010/main" val="3111125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ollage of a road&#10;&#10;Description automatically generated">
            <a:extLst>
              <a:ext uri="{FF2B5EF4-FFF2-40B4-BE49-F238E27FC236}">
                <a16:creationId xmlns:a16="http://schemas.microsoft.com/office/drawing/2014/main" id="{C45D0BA2-3C90-6D12-86CC-AC5F5ACCFCAF}"/>
              </a:ext>
            </a:extLst>
          </p:cNvPr>
          <p:cNvPicPr>
            <a:picLocks noChangeAspect="1"/>
          </p:cNvPicPr>
          <p:nvPr/>
        </p:nvPicPr>
        <p:blipFill rotWithShape="1">
          <a:blip r:embed="rId3"/>
          <a:srcRect l="7538"/>
          <a:stretch/>
        </p:blipFill>
        <p:spPr>
          <a:xfrm>
            <a:off x="40" y="2564"/>
            <a:ext cx="24383960" cy="13713436"/>
          </a:xfrm>
          <a:prstGeom prst="rect">
            <a:avLst/>
          </a:prstGeom>
        </p:spPr>
      </p:pic>
    </p:spTree>
    <p:extLst>
      <p:ext uri="{BB962C8B-B14F-4D97-AF65-F5344CB8AC3E}">
        <p14:creationId xmlns:p14="http://schemas.microsoft.com/office/powerpoint/2010/main" val="37101106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close-up of a map&#10;&#10;Description automatically generated">
            <a:extLst>
              <a:ext uri="{FF2B5EF4-FFF2-40B4-BE49-F238E27FC236}">
                <a16:creationId xmlns:a16="http://schemas.microsoft.com/office/drawing/2014/main" id="{5155A0E0-EA1C-7386-23BE-39BF003C2674}"/>
              </a:ext>
            </a:extLst>
          </p:cNvPr>
          <p:cNvPicPr>
            <a:picLocks noChangeAspect="1"/>
          </p:cNvPicPr>
          <p:nvPr/>
        </p:nvPicPr>
        <p:blipFill rotWithShape="1">
          <a:blip r:embed="rId3"/>
          <a:srcRect l="5779" r="2203" b="-1"/>
          <a:stretch/>
        </p:blipFill>
        <p:spPr>
          <a:xfrm>
            <a:off x="40" y="2564"/>
            <a:ext cx="24383960" cy="13713436"/>
          </a:xfrm>
          <a:prstGeom prst="rect">
            <a:avLst/>
          </a:prstGeom>
        </p:spPr>
      </p:pic>
    </p:spTree>
    <p:extLst>
      <p:ext uri="{BB962C8B-B14F-4D97-AF65-F5344CB8AC3E}">
        <p14:creationId xmlns:p14="http://schemas.microsoft.com/office/powerpoint/2010/main" val="2342705569"/>
      </p:ext>
    </p:extLst>
  </p:cSld>
  <p:clrMapOvr>
    <a:masterClrMapping/>
  </p:clrMapOvr>
</p:sld>
</file>

<file path=ppt/theme/theme1.xml><?xml version="1.0" encoding="utf-8"?>
<a:theme xmlns:a="http://schemas.openxmlformats.org/drawingml/2006/main" name="Office Theme">
  <a:themeElements>
    <a:clrScheme name="ICD document template TMP">
      <a:dk1>
        <a:srgbClr val="EDE003"/>
      </a:dk1>
      <a:lt1>
        <a:srgbClr val="FFFFFF"/>
      </a:lt1>
      <a:dk2>
        <a:srgbClr val="1F7373"/>
      </a:dk2>
      <a:lt2>
        <a:srgbClr val="FFFFFF"/>
      </a:lt2>
      <a:accent1>
        <a:srgbClr val="EDE003"/>
      </a:accent1>
      <a:accent2>
        <a:srgbClr val="1F7373"/>
      </a:accent2>
      <a:accent3>
        <a:srgbClr val="1F7373"/>
      </a:accent3>
      <a:accent4>
        <a:srgbClr val="1F7373"/>
      </a:accent4>
      <a:accent5>
        <a:srgbClr val="EDE003"/>
      </a:accent5>
      <a:accent6>
        <a:srgbClr val="FFFFFF"/>
      </a:accent6>
      <a:hlink>
        <a:srgbClr val="1F7373"/>
      </a:hlink>
      <a:folHlink>
        <a:srgbClr val="EDE003"/>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141</TotalTime>
  <Words>1200</Words>
  <Application>Microsoft Macintosh PowerPoint</Application>
  <PresentationFormat>Custom</PresentationFormat>
  <Paragraphs>113</Paragraphs>
  <Slides>18</Slides>
  <Notes>18</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18</vt:i4>
      </vt:variant>
    </vt:vector>
  </HeadingPairs>
  <TitlesOfParts>
    <vt:vector size="25" baseType="lpstr">
      <vt:lpstr>Space Grotesk Medium</vt:lpstr>
      <vt:lpstr>Space Grotesk</vt:lpstr>
      <vt:lpstr>Aptos</vt:lpstr>
      <vt:lpstr>Arial</vt:lpstr>
      <vt:lpstr>Space Grotesk Light</vt:lpstr>
      <vt:lpstr>Space Mono</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FACTS (www.nrk.no)</vt:lpstr>
      <vt:lpstr>PowerPoint Presentation</vt:lpstr>
      <vt:lpstr>Here they want to build a ski facility</vt:lpstr>
      <vt:lpstr>PowerPoint Presentation</vt:lpstr>
      <vt:lpstr>PowerPoint Presentation</vt:lpstr>
      <vt:lpstr>THE PROCESS  </vt:lpstr>
      <vt:lpstr>PowerPoint Presentation</vt:lpstr>
      <vt:lpstr>PowerPoint Presentation</vt:lpstr>
      <vt:lpstr>PowerPoint Presentation</vt:lpstr>
    </vt:vector>
  </TitlesOfParts>
  <Manager/>
  <Company>ICD</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ICD-DL Provotyping Presentation</dc:title>
  <dc:subject/>
  <dc:creator>enostrom, dirabien</dc:creator>
  <cp:keywords/>
  <dc:description/>
  <cp:lastModifiedBy>Daniel Irabien</cp:lastModifiedBy>
  <cp:revision>6</cp:revision>
  <dcterms:created xsi:type="dcterms:W3CDTF">2023-06-20T08:06:06Z</dcterms:created>
  <dcterms:modified xsi:type="dcterms:W3CDTF">2025-12-16T10:20:05Z</dcterms:modified>
  <cp:category/>
</cp:coreProperties>
</file>